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35"/>
  </p:sldMasterIdLst>
  <p:notesMasterIdLst>
    <p:notesMasterId r:id="rId163"/>
  </p:notesMasterIdLst>
  <p:handoutMasterIdLst>
    <p:handoutMasterId r:id="rId164"/>
  </p:handoutMasterIdLst>
  <p:sldIdLst>
    <p:sldId id="256" r:id="rId136"/>
    <p:sldId id="498" r:id="rId137"/>
    <p:sldId id="643" r:id="rId138"/>
    <p:sldId id="649" r:id="rId139"/>
    <p:sldId id="655" r:id="rId140"/>
    <p:sldId id="634" r:id="rId141"/>
    <p:sldId id="650" r:id="rId142"/>
    <p:sldId id="644" r:id="rId143"/>
    <p:sldId id="636" r:id="rId144"/>
    <p:sldId id="651" r:id="rId145"/>
    <p:sldId id="630" r:id="rId146"/>
    <p:sldId id="621" r:id="rId147"/>
    <p:sldId id="652" r:id="rId148"/>
    <p:sldId id="639" r:id="rId149"/>
    <p:sldId id="656" r:id="rId150"/>
    <p:sldId id="653" r:id="rId151"/>
    <p:sldId id="638" r:id="rId152"/>
    <p:sldId id="654" r:id="rId153"/>
    <p:sldId id="640" r:id="rId154"/>
    <p:sldId id="641" r:id="rId155"/>
    <p:sldId id="642" r:id="rId156"/>
    <p:sldId id="657" r:id="rId157"/>
    <p:sldId id="645" r:id="rId158"/>
    <p:sldId id="646" r:id="rId159"/>
    <p:sldId id="647" r:id="rId160"/>
    <p:sldId id="648" r:id="rId161"/>
    <p:sldId id="637" r:id="rId16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" initials="C" lastIdx="27" clrIdx="0"/>
  <p:cmAuthor id="2" name="EPA" initials="Charlie" lastIdx="9" clrIdx="1"/>
  <p:cmAuthor id="3" name="Worley, Christopher" initials="WC" lastIdx="1" clrIdx="2">
    <p:extLst>
      <p:ext uri="{19B8F6BF-5375-455C-9EA6-DF929625EA0E}">
        <p15:presenceInfo xmlns:p15="http://schemas.microsoft.com/office/powerpoint/2012/main" userId="S-1-5-21-1339303556-449845944-1601390327-405312" providerId="AD"/>
      </p:ext>
    </p:extLst>
  </p:cmAuthor>
  <p:cmAuthor id="4" name="Schreifels, Jeremy" initials="SJ" lastIdx="7" clrIdx="3">
    <p:extLst>
      <p:ext uri="{19B8F6BF-5375-455C-9EA6-DF929625EA0E}">
        <p15:presenceInfo xmlns:p15="http://schemas.microsoft.com/office/powerpoint/2012/main" userId="S::Schreifels.Jeremy@epa.gov::06483ad4-92c8-4fd6-a21b-0cab303e99a2" providerId="AD"/>
      </p:ext>
    </p:extLst>
  </p:cmAuthor>
  <p:cmAuthor id="5" name="Frushour, Charles" initials="FC" lastIdx="1" clrIdx="4">
    <p:extLst>
      <p:ext uri="{19B8F6BF-5375-455C-9EA6-DF929625EA0E}">
        <p15:presenceInfo xmlns:p15="http://schemas.microsoft.com/office/powerpoint/2012/main" userId="S::Frushour.Charles@epa.gov::b6a0b9cf-bb31-47c2-9e8a-2cf6ee26a4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95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slide" Target="slides/slide3.xml"/><Relationship Id="rId159" Type="http://schemas.openxmlformats.org/officeDocument/2006/relationships/slide" Target="slides/slide24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53" Type="http://schemas.openxmlformats.org/officeDocument/2006/relationships/customXml" Target="../customXml/item53.xml"/><Relationship Id="rId74" Type="http://schemas.openxmlformats.org/officeDocument/2006/relationships/customXml" Target="../customXml/item74.xml"/><Relationship Id="rId128" Type="http://schemas.openxmlformats.org/officeDocument/2006/relationships/customXml" Target="../customXml/item128.xml"/><Relationship Id="rId149" Type="http://schemas.openxmlformats.org/officeDocument/2006/relationships/slide" Target="slides/slide14.xml"/><Relationship Id="rId5" Type="http://schemas.openxmlformats.org/officeDocument/2006/relationships/customXml" Target="../customXml/item5.xml"/><Relationship Id="rId95" Type="http://schemas.openxmlformats.org/officeDocument/2006/relationships/customXml" Target="../customXml/item95.xml"/><Relationship Id="rId160" Type="http://schemas.openxmlformats.org/officeDocument/2006/relationships/slide" Target="slides/slide25.xml"/><Relationship Id="rId22" Type="http://schemas.openxmlformats.org/officeDocument/2006/relationships/customXml" Target="../customXml/item22.xml"/><Relationship Id="rId43" Type="http://schemas.openxmlformats.org/officeDocument/2006/relationships/customXml" Target="../customXml/item43.xml"/><Relationship Id="rId64" Type="http://schemas.openxmlformats.org/officeDocument/2006/relationships/customXml" Target="../customXml/item64.xml"/><Relationship Id="rId118" Type="http://schemas.openxmlformats.org/officeDocument/2006/relationships/customXml" Target="../customXml/item118.xml"/><Relationship Id="rId139" Type="http://schemas.openxmlformats.org/officeDocument/2006/relationships/slide" Target="slides/slide4.xml"/><Relationship Id="rId85" Type="http://schemas.openxmlformats.org/officeDocument/2006/relationships/customXml" Target="../customXml/item85.xml"/><Relationship Id="rId150" Type="http://schemas.openxmlformats.org/officeDocument/2006/relationships/slide" Target="slides/slide15.xml"/><Relationship Id="rId12" Type="http://schemas.openxmlformats.org/officeDocument/2006/relationships/customXml" Target="../customXml/item12.xml"/><Relationship Id="rId33" Type="http://schemas.openxmlformats.org/officeDocument/2006/relationships/customXml" Target="../customXml/item33.xml"/><Relationship Id="rId108" Type="http://schemas.openxmlformats.org/officeDocument/2006/relationships/customXml" Target="../customXml/item108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slide" Target="slides/slide5.xml"/><Relationship Id="rId145" Type="http://schemas.openxmlformats.org/officeDocument/2006/relationships/slide" Target="slides/slide10.xml"/><Relationship Id="rId161" Type="http://schemas.openxmlformats.org/officeDocument/2006/relationships/slide" Target="slides/slide26.xml"/><Relationship Id="rId16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slideMaster" Target="slideMasters/slideMaster1.xml"/><Relationship Id="rId151" Type="http://schemas.openxmlformats.org/officeDocument/2006/relationships/slide" Target="slides/slide16.xml"/><Relationship Id="rId156" Type="http://schemas.openxmlformats.org/officeDocument/2006/relationships/slide" Target="slides/slide21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slide" Target="slides/slide6.xml"/><Relationship Id="rId146" Type="http://schemas.openxmlformats.org/officeDocument/2006/relationships/slide" Target="slides/slide11.xml"/><Relationship Id="rId167" Type="http://schemas.openxmlformats.org/officeDocument/2006/relationships/viewProps" Target="viewProps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slide" Target="slides/slide27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slide" Target="slides/slide1.xml"/><Relationship Id="rId157" Type="http://schemas.openxmlformats.org/officeDocument/2006/relationships/slide" Target="slides/slide22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slide" Target="slides/slide17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slide" Target="slides/slide12.xml"/><Relationship Id="rId168" Type="http://schemas.openxmlformats.org/officeDocument/2006/relationships/theme" Target="theme/theme1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slide" Target="slides/slide7.xml"/><Relationship Id="rId16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slide" Target="slides/slide2.xml"/><Relationship Id="rId158" Type="http://schemas.openxmlformats.org/officeDocument/2006/relationships/slide" Target="slides/slide23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slide" Target="slides/slide18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slide" Target="slides/slide8.xml"/><Relationship Id="rId148" Type="http://schemas.openxmlformats.org/officeDocument/2006/relationships/slide" Target="slides/slide13.xml"/><Relationship Id="rId164" Type="http://schemas.openxmlformats.org/officeDocument/2006/relationships/handoutMaster" Target="handoutMasters/handoutMaster1.xml"/><Relationship Id="rId16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54" Type="http://schemas.openxmlformats.org/officeDocument/2006/relationships/slide" Target="slides/slide19.xml"/><Relationship Id="rId16" Type="http://schemas.openxmlformats.org/officeDocument/2006/relationships/customXml" Target="../customXml/item1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44" Type="http://schemas.openxmlformats.org/officeDocument/2006/relationships/slide" Target="slides/slide9.xml"/><Relationship Id="rId90" Type="http://schemas.openxmlformats.org/officeDocument/2006/relationships/customXml" Target="../customXml/item90.xml"/><Relationship Id="rId165" Type="http://schemas.openxmlformats.org/officeDocument/2006/relationships/commentAuthors" Target="commentAuthors.xml"/><Relationship Id="rId27" Type="http://schemas.openxmlformats.org/officeDocument/2006/relationships/customXml" Target="../customXml/item27.xml"/><Relationship Id="rId48" Type="http://schemas.openxmlformats.org/officeDocument/2006/relationships/customXml" Target="../customXml/item48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34" Type="http://schemas.openxmlformats.org/officeDocument/2006/relationships/customXml" Target="../customXml/item134.xml"/><Relationship Id="rId80" Type="http://schemas.openxmlformats.org/officeDocument/2006/relationships/customXml" Target="../customXml/item80.xml"/><Relationship Id="rId155" Type="http://schemas.openxmlformats.org/officeDocument/2006/relationships/slide" Target="slides/slide20.xml"/><Relationship Id="rId17" Type="http://schemas.openxmlformats.org/officeDocument/2006/relationships/customXml" Target="../customXml/item17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24" Type="http://schemas.openxmlformats.org/officeDocument/2006/relationships/customXml" Target="../customXml/item1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87A55B-C740-4AE9-962D-49A6834330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6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9438"/>
            <a:ext cx="514032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507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5507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FB5D27D4-24FF-4951-80BF-3E61E89B2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13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CC1BD7-B9E3-46E5-8816-DC7C7B56F11C}" type="slidenum">
              <a:rPr lang="en-US"/>
              <a:pPr/>
              <a:t>1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60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75B76-5B7E-4E8C-AF99-B7013AFAD45F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5325"/>
            <a:ext cx="4616450" cy="3462338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91025"/>
            <a:ext cx="5029200" cy="4233863"/>
          </a:xfrm>
        </p:spPr>
        <p:txBody>
          <a:bodyPr lIns="91291" tIns="45646" rIns="91291" bIns="456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3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5D27D4-24FF-4951-80BF-3E61E89B2B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2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5D27D4-24FF-4951-80BF-3E61E89B2B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6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676400"/>
            <a:ext cx="48768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1CC75-8780-496D-91C0-8184DD36C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914400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16629-E4C8-4C6F-8D54-085CCE92F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FA95-1799-4615-8DA4-C75FE84C2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914400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667000"/>
            <a:ext cx="3810000" cy="3429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28B37-1A7B-4AE8-AD79-0A1B64B57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914400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667000"/>
            <a:ext cx="7772400" cy="3429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SmartArt graphic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D0157-B029-4EEE-992B-DCFCF9B92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914400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D5ED0-4EA7-4751-9523-9F276D288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00C4-DE8E-4324-8FB5-9E0F33A5A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914400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D58A9-EABA-4E3E-8A79-7CCFD252D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914400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843B8-6F44-4539-8303-9002C20E3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914400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7A520-E9B1-4403-AF1F-D7D4B17ED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9AE15-C5C1-469F-A089-9A076EC92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485D1-EC17-43CD-8A95-23455C497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lorchange_epa_seal pantone t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C1EBA-CAAC-4F28-ADE9-53225CD13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10/24/2016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5611C190-E86B-43B1-B0F2-3F0D60398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7"/>
          <p:cNvPicPr>
            <a:picLocks noChangeAspect="1" noChangeArrowheads="1"/>
          </p:cNvPicPr>
          <p:nvPr/>
        </p:nvPicPr>
        <p:blipFill>
          <a:blip r:embed="rId16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9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sites/production/files/2021-03/documents/monitoring_insights_substitute_data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frushour.charles@epa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4979"/>
            <a:ext cx="7924800" cy="2800767"/>
          </a:xfrm>
        </p:spPr>
        <p:txBody>
          <a:bodyPr wrap="square">
            <a:spAutoFit/>
          </a:bodyPr>
          <a:lstStyle/>
          <a:p>
            <a:r>
              <a:rPr lang="en-US" sz="8000" dirty="0"/>
              <a:t>Part 75 Overview</a:t>
            </a:r>
            <a:br>
              <a:rPr lang="en-US" dirty="0"/>
            </a:br>
            <a:r>
              <a:rPr lang="en-US"/>
              <a:t>CiSCO</a:t>
            </a:r>
            <a:r>
              <a:rPr lang="en-US" dirty="0"/>
              <a:t> CEMS Users Group Meeting September 2022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A3411-2734-4A47-9F10-A5A764A6D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Subpart C, Monitoring Operation and Maintenance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4C9C3-0DE9-4357-BC26-BBA2AAA65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Subpart C (§§75.20-75.24) presents the process for certification and recertification of the required continuous monitoring systems, provides the quality assurance and quality control (QA/QC) requirements for the systems, specifies “out-of-control” periods, and requires bias adjustment of data from SO</a:t>
            </a:r>
            <a:r>
              <a:rPr lang="en-US" baseline="-25000" dirty="0"/>
              <a:t>2</a:t>
            </a:r>
            <a:r>
              <a:rPr lang="en-US" dirty="0"/>
              <a:t>, NO</a:t>
            </a:r>
            <a:r>
              <a:rPr lang="en-US" baseline="-25000" dirty="0"/>
              <a:t>X</a:t>
            </a:r>
            <a:r>
              <a:rPr lang="en-US" dirty="0"/>
              <a:t>, and flow monitors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142AE-1E01-4FCB-A6BB-08628337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31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>
                <a:solidFill>
                  <a:schemeClr val="bg1"/>
                </a:solidFill>
              </a:rPr>
              <a:t>Initial Certification and Recertification Procedures, refer to 40 CFR 75.20</a:t>
            </a:r>
          </a:p>
        </p:txBody>
      </p:sp>
      <p:sp>
        <p:nvSpPr>
          <p:cNvPr id="6" name="Subtitle 2"/>
          <p:cNvSpPr>
            <a:spLocks noGrp="1"/>
          </p:cNvSpPr>
          <p:nvPr>
            <p:ph idx="1"/>
          </p:nvPr>
        </p:nvSpPr>
        <p:spPr>
          <a:xfrm>
            <a:off x="419100" y="1308700"/>
            <a:ext cx="8305800" cy="5047650"/>
          </a:xfrm>
        </p:spPr>
        <p:txBody>
          <a:bodyPr/>
          <a:lstStyle/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75.20(a), initial certification is required at locations where Part 75 monitoring systems were never previously certified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75.20(b), recertification is required whenever a change is made to a CEMS that significantly affects the ability to accurately measure or record emissions </a:t>
            </a:r>
            <a:r>
              <a:rPr lang="en-US" altLang="en-US" dirty="0">
                <a:highlight>
                  <a:srgbClr val="FFFF00"/>
                </a:highlight>
              </a:rPr>
              <a:t>(e.g., an analyzer replacement)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Conditional data provisions allow data to be conditionally validated during the recertification process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Procedures for both initial and recertification are found in 72.20(c) specifying each required test (e.g. RATA, linearity check, 7-day drift, cycle time, and bias) </a:t>
            </a:r>
          </a:p>
          <a:p>
            <a:pPr marL="0" lvl="1" indent="0">
              <a:lnSpc>
                <a:spcPct val="80000"/>
              </a:lnSpc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9950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Test Methods and CEM Installation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7" y="1361398"/>
            <a:ext cx="8229600" cy="502919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Part 75 generally refers to reference test methods found in Appendix A of 40 CFR 60 with notable exceptions (refer to 40 CFR 75.22)</a:t>
            </a:r>
          </a:p>
          <a:p>
            <a:pPr>
              <a:lnSpc>
                <a:spcPct val="80000"/>
              </a:lnSpc>
            </a:pPr>
            <a:r>
              <a:rPr lang="en-US" sz="2800"/>
              <a:t>Install gas monitors at a location where the pollutant concentration and emission rate measurements are directly </a:t>
            </a:r>
            <a:r>
              <a:rPr lang="en-US" sz="2800" b="1"/>
              <a:t>representative of the total emissions </a:t>
            </a:r>
            <a:r>
              <a:rPr lang="en-US" sz="2800"/>
              <a:t>from the affected unit, following the procedures in section 8.1.1 of Performance Specification 2 in appendix B to part 60 (refer to 40 CFR 75 Appendix A paragraph 1.1)</a:t>
            </a:r>
          </a:p>
          <a:p>
            <a:pPr>
              <a:lnSpc>
                <a:spcPct val="80000"/>
              </a:lnSpc>
            </a:pPr>
            <a:r>
              <a:rPr lang="en-US" sz="2800"/>
              <a:t>Install volumetric flow monitors at a location that provides </a:t>
            </a:r>
            <a:r>
              <a:rPr lang="en-US" sz="2800" b="1"/>
              <a:t>representative</a:t>
            </a:r>
            <a:r>
              <a:rPr lang="en-US" sz="2800"/>
              <a:t> </a:t>
            </a:r>
            <a:r>
              <a:rPr lang="en-US" sz="2800" b="1"/>
              <a:t>volumetric flow over all operating conditions </a:t>
            </a:r>
            <a:r>
              <a:rPr lang="en-US" sz="2800"/>
              <a:t>(refer to 40 CFR 75 Appendix A paragraph 1.2)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81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0CFD-8355-480F-AF0C-5C6D9D42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Subpart D, Missing Data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F0404-B2B3-477B-85A0-68A5D44F8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936831"/>
          </a:xfrm>
        </p:spPr>
        <p:txBody>
          <a:bodyPr/>
          <a:lstStyle/>
          <a:p>
            <a:r>
              <a:rPr lang="en-US" dirty="0"/>
              <a:t>(§§75.30-37) describes the missing data procedures that are used to determine the appropriate substitute data values, for unit operating hours in which the monitoring systems fail to provide quality-assured data</a:t>
            </a:r>
          </a:p>
          <a:p>
            <a:r>
              <a:rPr lang="en-US" dirty="0"/>
              <a:t>For more information on missing data usage see the Monitoring Insights paper at the following link:</a:t>
            </a:r>
          </a:p>
          <a:p>
            <a:pPr lvl="1"/>
            <a:r>
              <a:rPr lang="en-US" sz="2400" dirty="0">
                <a:hlinkClick r:id="rId2"/>
              </a:rPr>
              <a:t>https://www.epa.gov/sites/production/files/2021-03/documents/monitoring_insights_substitute_data.pdf</a:t>
            </a: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21638-F5EB-4267-98EE-C08F0873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41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746A2-E5ED-4AA8-8E88-F5C8F988E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Missing Data Substitution Procedures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67218-3221-4167-A6FE-F57E636C2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4104"/>
            <a:ext cx="8229600" cy="4983163"/>
          </a:xfrm>
        </p:spPr>
        <p:txBody>
          <a:bodyPr/>
          <a:lstStyle/>
          <a:p>
            <a:r>
              <a:rPr lang="en-US" sz="2800"/>
              <a:t>Substitute data is used to ensure emissions are not under reported during periods when a CEMS is unavailable either as the result of QA or maintenance activities or failure to conduct or pass a QA test within the specified timeframe or limits</a:t>
            </a:r>
          </a:p>
          <a:p>
            <a:r>
              <a:rPr lang="en-US" sz="2800"/>
              <a:t>Specifies the algorithms to use for initial and standard missing data</a:t>
            </a:r>
          </a:p>
          <a:p>
            <a:pPr marL="0" indent="0">
              <a:buNone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5D1B1-E455-48F2-A17C-7755FE87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32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6DA7A-E85B-49C0-9FC7-C0259A645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Missing Data Substitution Procedures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1838-078B-4A82-8D62-3F2FC69AC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393"/>
            <a:ext cx="8229600" cy="4525963"/>
          </a:xfrm>
        </p:spPr>
        <p:txBody>
          <a:bodyPr/>
          <a:lstStyle/>
          <a:p>
            <a:r>
              <a:rPr lang="en-US" sz="2400" dirty="0"/>
              <a:t>Missing data uses historical data in certain lookback periods and maximum values as required</a:t>
            </a:r>
          </a:p>
          <a:p>
            <a:r>
              <a:rPr lang="en-US" sz="2400" dirty="0"/>
              <a:t>Percent monitor </a:t>
            </a:r>
            <a:r>
              <a:rPr lang="en-US" sz="2400" dirty="0">
                <a:highlight>
                  <a:srgbClr val="FFFF00"/>
                </a:highlight>
              </a:rPr>
              <a:t>data</a:t>
            </a:r>
            <a:r>
              <a:rPr lang="en-US" sz="2400" dirty="0"/>
              <a:t> availability (PMA) is calculated on a monitored system (e.g. SO</a:t>
            </a:r>
            <a:r>
              <a:rPr lang="en-US" sz="2400" baseline="-25000" dirty="0"/>
              <a:t>2 </a:t>
            </a:r>
            <a:r>
              <a:rPr lang="en-US" sz="2400" dirty="0"/>
              <a:t>ppm) or calculated system (e.g. NO</a:t>
            </a:r>
            <a:r>
              <a:rPr lang="en-US" sz="2400" baseline="-25000" dirty="0"/>
              <a:t>X </a:t>
            </a:r>
            <a:r>
              <a:rPr lang="en-US" sz="2400" dirty="0"/>
              <a:t>lb/</a:t>
            </a:r>
            <a:r>
              <a:rPr lang="en-US" sz="2400" dirty="0" err="1"/>
              <a:t>mmBtu</a:t>
            </a:r>
            <a:r>
              <a:rPr lang="en-US" sz="2400" dirty="0"/>
              <a:t>) basis and used to determine which algorithm to use when determining an hourly substitute data value (refer to §75.32)</a:t>
            </a:r>
          </a:p>
          <a:p>
            <a:r>
              <a:rPr lang="en-US" sz="2400" dirty="0"/>
              <a:t>Missing values for some parameters (e.g. NO</a:t>
            </a:r>
            <a:r>
              <a:rPr lang="en-US" sz="2400" baseline="-25000" dirty="0"/>
              <a:t>X</a:t>
            </a:r>
            <a:r>
              <a:rPr lang="en-US" sz="2400" dirty="0"/>
              <a:t> (lb/</a:t>
            </a:r>
            <a:r>
              <a:rPr lang="en-US" sz="2400" dirty="0" err="1"/>
              <a:t>mmBtu</a:t>
            </a:r>
            <a:r>
              <a:rPr lang="en-US" sz="2400" dirty="0"/>
              <a:t>), volumetric stack flow (</a:t>
            </a:r>
            <a:r>
              <a:rPr lang="en-US" sz="2400" dirty="0" err="1"/>
              <a:t>scfh</a:t>
            </a:r>
            <a:r>
              <a:rPr lang="en-US" sz="2400" dirty="0"/>
              <a:t>)) are determined using historical lookback periods grouped by load bins, while others (e.g. SO2 (ppm), CO2 (%)) use historical lookback periods without load bin groupings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68801-4161-4F0C-932B-57ABA2D9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3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414CF-262A-4B29-BC83-C154C5638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Subpart E, Alternative Monitoring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B43C-D6AA-4008-9A94-3BBD78C1E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§§75.40-75.48 describes the requirements that must be met for approval of an alternative monitoring system</a:t>
            </a:r>
          </a:p>
          <a:p>
            <a:r>
              <a:rPr lang="en-US"/>
              <a:t>Parametric emission monitoring systems (PEMS)</a:t>
            </a:r>
          </a:p>
          <a:p>
            <a:r>
              <a:rPr lang="en-US"/>
              <a:t>Use of PEMS requires approval via the petition process specified in §75.66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78B8F-BAB7-4A89-80DD-09F8900F3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98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4D112-9054-458B-B7A9-D74A423C1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Subpart F, Recordkeeping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283E-2BF3-4BAF-A309-CFAC2B7FC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§§75.50-75.59 contains the recordkeeping requirements</a:t>
            </a:r>
          </a:p>
          <a:p>
            <a:pPr lvl="1"/>
            <a:r>
              <a:rPr lang="en-US"/>
              <a:t>Monitoring plan </a:t>
            </a:r>
          </a:p>
          <a:p>
            <a:pPr lvl="1"/>
            <a:r>
              <a:rPr lang="en-US"/>
              <a:t>Hourly operating and control parameter data </a:t>
            </a:r>
          </a:p>
          <a:p>
            <a:pPr lvl="1"/>
            <a:r>
              <a:rPr lang="en-US"/>
              <a:t>Emissions</a:t>
            </a:r>
          </a:p>
          <a:p>
            <a:pPr lvl="1"/>
            <a:r>
              <a:rPr lang="en-US"/>
              <a:t>Certification, quality assurance and quality control tests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E3877-0EBA-4010-85F5-7ED6A7EC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73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D20E1-EC41-493B-9021-4081A4DA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Subpart G, Reporting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F5C6D-1DB7-4F46-A63A-EA73465F2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86153"/>
          </a:xfrm>
        </p:spPr>
        <p:txBody>
          <a:bodyPr/>
          <a:lstStyle/>
          <a:p>
            <a:r>
              <a:rPr lang="en-US"/>
              <a:t>§§75.60-75.67 contains the reporting requirements. Instructions are provided for submitting notifications, monitoring plans, certification applications, emissions reports, and special petitions to the Administrator</a:t>
            </a:r>
          </a:p>
          <a:p>
            <a:pPr lvl="1"/>
            <a:r>
              <a:rPr lang="en-US"/>
              <a:t>Notifications (refer to §75.61)</a:t>
            </a:r>
          </a:p>
          <a:p>
            <a:pPr lvl="1"/>
            <a:r>
              <a:rPr lang="en-US"/>
              <a:t>Petitions (refer to §75.66)</a:t>
            </a:r>
          </a:p>
          <a:p>
            <a:r>
              <a:rPr lang="en-US"/>
              <a:t>Part 75 submissions must be made by a Designated Representative, an alternate, or an assigned agent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56A4D-A0B5-4071-9D20-7CCC82B3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91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CD2C-8B95-4EE7-B1CA-69591EB47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Subpart H, NOx Mass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278F-D364-4DC1-8EE0-F12C88B6A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§§75.70-75.75 describes the NO</a:t>
            </a:r>
            <a:r>
              <a:rPr lang="en-US" baseline="-25000" dirty="0"/>
              <a:t>X</a:t>
            </a:r>
            <a:r>
              <a:rPr lang="en-US" dirty="0"/>
              <a:t> mass emission monitoring requirements for sources in NO</a:t>
            </a:r>
            <a:r>
              <a:rPr lang="en-US" baseline="-25000" dirty="0"/>
              <a:t>X</a:t>
            </a:r>
            <a:r>
              <a:rPr lang="en-US" dirty="0"/>
              <a:t> mass emissions reduction programs that adopt Part 75, such as the annual and ozone season NO</a:t>
            </a:r>
            <a:r>
              <a:rPr lang="en-US" baseline="-25000" dirty="0"/>
              <a:t>X</a:t>
            </a:r>
            <a:r>
              <a:rPr lang="en-US" dirty="0"/>
              <a:t> trading programs under the CSAPR rule. Special instructions are provided for sources that report data only during the ozone season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7497D-B2B8-47CA-8FCA-8BCEE20D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5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/>
              <a:t>Where do I find part 75?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99722"/>
            <a:ext cx="8382000" cy="5453478"/>
          </a:xfrm>
        </p:spPr>
        <p:txBody>
          <a:bodyPr/>
          <a:lstStyle/>
          <a:p>
            <a:r>
              <a:rPr lang="en-US" sz="3600" dirty="0"/>
              <a:t>All parts referenced within part 75 are found in Title 40 of the Code of Federal Regulations (CFR)</a:t>
            </a:r>
          </a:p>
          <a:p>
            <a:r>
              <a:rPr lang="en-US" sz="3600" dirty="0"/>
              <a:t>Within part 75 Title 40 CFR, part 60 Appendices A (test methods) and B (certain location and performance specifications), and part 72 (definitions) are referenced</a:t>
            </a:r>
          </a:p>
          <a:p>
            <a:r>
              <a:rPr lang="en-US" sz="3600" dirty="0">
                <a:hlinkClick r:id="rId3"/>
              </a:rPr>
              <a:t>https://www.ecfr.gov</a:t>
            </a:r>
            <a:endParaRPr lang="en-US" sz="3600" dirty="0"/>
          </a:p>
          <a:p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8127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9AE5D-9B9F-43A5-9E26-E4C5763FB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A ,Specification and CEM Test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88661-929A-402E-9D94-4E3CF82AB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021"/>
            <a:ext cx="8229600" cy="5142215"/>
          </a:xfrm>
        </p:spPr>
        <p:txBody>
          <a:bodyPr/>
          <a:lstStyle/>
          <a:p>
            <a:r>
              <a:rPr lang="en-US" dirty="0"/>
              <a:t>Appendix A describes CEMS installation and certification test procedures, and provides performance specifications for the CEMS and explains how to set the span and range of CEMS</a:t>
            </a:r>
          </a:p>
          <a:p>
            <a:r>
              <a:rPr lang="en-US" dirty="0"/>
              <a:t>Discusses requirements to periodically reevaluate the appropriateness of span, range, maximum concentration defaults</a:t>
            </a:r>
            <a:r>
              <a:rPr lang="en-US"/>
              <a:t>,</a:t>
            </a:r>
            <a:r>
              <a:rPr lang="en-US" dirty="0"/>
              <a:t> etc.</a:t>
            </a:r>
          </a:p>
          <a:p>
            <a:r>
              <a:rPr lang="en-US" dirty="0"/>
              <a:t>Discusses gas RATA test procedures, including stratification testing and acceptance criteria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39A50-3A55-46A4-8EFA-DD919A96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79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A1758-887C-4DF9-A04C-79FFFD16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Appendix B, Ongoing CEM Test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5523-C56D-43F4-B922-42103A077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5910"/>
            <a:ext cx="8229600" cy="5260440"/>
          </a:xfrm>
        </p:spPr>
        <p:txBody>
          <a:bodyPr/>
          <a:lstStyle/>
          <a:p>
            <a:r>
              <a:rPr lang="en-US" sz="2800" dirty="0"/>
              <a:t>Appendix B describes the required on-going CEMS quality assurance tests and procedures, and includes rules for data validation</a:t>
            </a:r>
          </a:p>
          <a:p>
            <a:r>
              <a:rPr lang="en-US" sz="2800" dirty="0"/>
              <a:t>Identifies minimum QA/QC plan procedures and records requirements for CEMS, Appendix D</a:t>
            </a:r>
            <a:r>
              <a:rPr lang="en-US" sz="2800"/>
              <a:t>,</a:t>
            </a:r>
            <a:r>
              <a:rPr lang="en-US" sz="2800" dirty="0"/>
              <a:t> and </a:t>
            </a:r>
            <a:r>
              <a:rPr lang="en-US" sz="2800"/>
              <a:t>Appendix </a:t>
            </a:r>
            <a:r>
              <a:rPr lang="en-US" sz="2800" dirty="0"/>
              <a:t>E</a:t>
            </a:r>
            <a:r>
              <a:rPr lang="en-US" sz="2800"/>
              <a:t> </a:t>
            </a:r>
            <a:r>
              <a:rPr lang="en-US" sz="2800">
                <a:highlight>
                  <a:srgbClr val="FFFF00"/>
                </a:highlight>
              </a:rPr>
              <a:t>monitoring methods</a:t>
            </a:r>
          </a:p>
          <a:p>
            <a:r>
              <a:rPr lang="en-US" sz="2800" dirty="0"/>
              <a:t>Grace periods</a:t>
            </a:r>
          </a:p>
          <a:p>
            <a:r>
              <a:rPr lang="en-US" sz="2800" dirty="0"/>
              <a:t>Provides prescriptive data validation procedures</a:t>
            </a:r>
          </a:p>
          <a:p>
            <a:r>
              <a:rPr lang="en-US" sz="2800" dirty="0"/>
              <a:t>Requires quarterly volumetric stack flow to load tests</a:t>
            </a:r>
          </a:p>
          <a:p>
            <a:r>
              <a:rPr lang="en-US" sz="2800" dirty="0"/>
              <a:t>Discusses potential options for reduced volumetric stack flow RATA testing and how to conduct a load range analysis prior to gas and flow RATAs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59101-646F-4606-9003-3D4E700B9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0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18774-918A-4D6B-96CB-C466F466C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C, Missing Data Estimation Procedures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E192B-0B6D-449C-89E8-0AC192555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Appendix C provides guidelines for parametric and load-based missing data substitution</a:t>
            </a:r>
          </a:p>
          <a:p>
            <a:r>
              <a:rPr lang="en-US" dirty="0"/>
              <a:t>Specifies how load bins are determined for unit level and common stack level reporting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EC947-019E-4824-87A9-2768BE50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78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309F8-3E13-4DA9-BDC3-BEE2D620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D, Optional SO</a:t>
            </a:r>
            <a:r>
              <a:rPr lang="en-US" baseline="-25000"/>
              <a:t>2 </a:t>
            </a:r>
            <a:r>
              <a:rPr lang="en-US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A3273-2A5B-4507-B0CA-8FA3CC189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7184"/>
            <a:ext cx="8229600" cy="4525963"/>
          </a:xfrm>
        </p:spPr>
        <p:txBody>
          <a:bodyPr/>
          <a:lstStyle/>
          <a:p>
            <a:r>
              <a:rPr lang="en-US"/>
              <a:t>Gas- and oil-fired units only</a:t>
            </a:r>
          </a:p>
          <a:p>
            <a:r>
              <a:rPr lang="en-US"/>
              <a:t>Determination of SO</a:t>
            </a:r>
            <a:r>
              <a:rPr lang="en-US" baseline="-25000"/>
              <a:t>2 </a:t>
            </a:r>
            <a:r>
              <a:rPr lang="en-US"/>
              <a:t>(lb/hr) and heat input (</a:t>
            </a:r>
            <a:r>
              <a:rPr lang="en-US" err="1"/>
              <a:t>mmBtu</a:t>
            </a:r>
            <a:r>
              <a:rPr lang="en-US"/>
              <a:t>/hr)</a:t>
            </a:r>
          </a:p>
          <a:p>
            <a:r>
              <a:rPr lang="en-US"/>
              <a:t>Requires fuel flow meters in conjunction with periodic sampling for sulfur and gross calorific value (GCV)</a:t>
            </a:r>
          </a:p>
          <a:p>
            <a:r>
              <a:rPr lang="en-US"/>
              <a:t>Discusses how to apply fuel sampling results </a:t>
            </a:r>
          </a:p>
          <a:p>
            <a:r>
              <a:rPr lang="en-US"/>
              <a:t>Data substitution procedures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7E7D0-BE1F-42C3-8797-4CE2CC2A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49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6E029-D3AC-4666-8CAC-B9B20DAD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E, Optional NO</a:t>
            </a:r>
            <a:r>
              <a:rPr lang="en-US" baseline="-25000"/>
              <a:t>X </a:t>
            </a:r>
            <a:r>
              <a:rPr lang="en-US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9CAD8-3082-48E2-9EDA-E2EC60CDD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7470"/>
            <a:ext cx="8229600" cy="4995809"/>
          </a:xfrm>
        </p:spPr>
        <p:txBody>
          <a:bodyPr/>
          <a:lstStyle/>
          <a:p>
            <a:r>
              <a:rPr lang="en-US" dirty="0"/>
              <a:t>Gas- and oil-fired peaking units only</a:t>
            </a:r>
          </a:p>
          <a:p>
            <a:r>
              <a:rPr lang="en-US" dirty="0"/>
              <a:t>Peaking </a:t>
            </a:r>
            <a:r>
              <a:rPr lang="en-US"/>
              <a:t>units only as </a:t>
            </a:r>
            <a:r>
              <a:rPr lang="en-US" dirty="0"/>
              <a:t>defined in 72.2</a:t>
            </a:r>
          </a:p>
          <a:p>
            <a:r>
              <a:rPr lang="en-US" dirty="0"/>
              <a:t>Also requires use of Appendix D</a:t>
            </a:r>
          </a:p>
          <a:p>
            <a:r>
              <a:rPr lang="en-US" dirty="0"/>
              <a:t>Requires periodic stack testing to determine NO</a:t>
            </a:r>
            <a:r>
              <a:rPr lang="en-US" baseline="-25000" dirty="0"/>
              <a:t>X </a:t>
            </a:r>
            <a:r>
              <a:rPr lang="en-US" dirty="0"/>
              <a:t>emission rates at four evenly spaced load levels correlated to heat input</a:t>
            </a:r>
          </a:p>
          <a:p>
            <a:r>
              <a:rPr lang="en-US" dirty="0"/>
              <a:t>Retest once every 20 calendar quarters</a:t>
            </a:r>
          </a:p>
          <a:p>
            <a:r>
              <a:rPr lang="en-US" dirty="0"/>
              <a:t>No grace periods</a:t>
            </a:r>
          </a:p>
          <a:p>
            <a:r>
              <a:rPr lang="en-US" dirty="0"/>
              <a:t>Simplified data substitution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371E3-CB5A-4093-9DE7-882E61EF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40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3108A-84A3-493D-BFD1-B2C5C47FB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F, Equations and F-Factors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E0DFE-8F6A-44C0-94F5-93C6565FD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Appendix F provides equations for converting raw monitoring data into the appropriate units of measure</a:t>
            </a:r>
          </a:p>
          <a:p>
            <a:r>
              <a:rPr lang="en-US" dirty="0"/>
              <a:t>F-factor table</a:t>
            </a:r>
          </a:p>
          <a:p>
            <a:r>
              <a:rPr lang="en-US" dirty="0"/>
              <a:t>Diluent cap procedures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8B4A8-E889-4C35-B780-64558B0A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66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94C94-F466-4C15-BC12-DBC3AD16C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2742"/>
            <a:ext cx="6553200" cy="914400"/>
          </a:xfrm>
        </p:spPr>
        <p:txBody>
          <a:bodyPr/>
          <a:lstStyle/>
          <a:p>
            <a:r>
              <a:rPr lang="en-US"/>
              <a:t>Appendix G, Calculating and Estimating CO</a:t>
            </a:r>
            <a:r>
              <a:rPr lang="en-US" baseline="-25000"/>
              <a:t>2 </a:t>
            </a:r>
            <a:r>
              <a:rPr lang="en-US"/>
              <a:t>Emissions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406D4-6B89-46D4-B76F-3AEB2E1F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Appendix G gives procedures for estimating and calculating CO</a:t>
            </a:r>
            <a:r>
              <a:rPr lang="en-US" baseline="-25000" dirty="0"/>
              <a:t>2</a:t>
            </a:r>
            <a:r>
              <a:rPr lang="en-US" dirty="0"/>
              <a:t> mass emissions</a:t>
            </a:r>
          </a:p>
          <a:p>
            <a:r>
              <a:rPr lang="en-US" dirty="0"/>
              <a:t>Most gas and oil-fired units use equation G-4 to determine CO</a:t>
            </a:r>
            <a:r>
              <a:rPr lang="en-US" baseline="-25000" dirty="0"/>
              <a:t>2 </a:t>
            </a:r>
            <a:r>
              <a:rPr lang="en-US" dirty="0"/>
              <a:t>(tons/hr) emissions</a:t>
            </a:r>
          </a:p>
          <a:p>
            <a:r>
              <a:rPr lang="en-US" dirty="0"/>
              <a:t>Note that coal units </a:t>
            </a:r>
            <a:r>
              <a:rPr lang="en-US"/>
              <a:t>use equation F-11 </a:t>
            </a:r>
            <a:r>
              <a:rPr lang="en-US" dirty="0"/>
              <a:t>found in Appendix F to calculate CO</a:t>
            </a:r>
            <a:r>
              <a:rPr lang="en-US" baseline="-25000" dirty="0"/>
              <a:t>2 </a:t>
            </a:r>
            <a:r>
              <a:rPr lang="en-US" dirty="0"/>
              <a:t>(tons/hr</a:t>
            </a:r>
            <a:r>
              <a:rPr lang="en-US"/>
              <a:t>) emissions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732F2-10C7-4BF5-8A92-B3548747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861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0FDF-1C0E-4F74-B6F2-C62CCD95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7940B-5F66-4A07-9EA5-A8558C59D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Question’s</a:t>
            </a:r>
          </a:p>
          <a:p>
            <a:r>
              <a:rPr lang="en-US" sz="4000" dirty="0"/>
              <a:t>Contact Information: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>
                <a:hlinkClick r:id="rId2"/>
              </a:rPr>
              <a:t>frushour.charles@epa.gov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	202-343-9847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30E50-07D6-4C10-9E9B-B488BCB3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9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252FD-6E7B-40BF-AA6B-32854EBD1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For Part 75 key definitions, refer to 40 CFR 72.2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E6AF5-E4F0-499C-99BC-4807B242B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599"/>
          </a:xfrm>
        </p:spPr>
        <p:txBody>
          <a:bodyPr/>
          <a:lstStyle/>
          <a:p>
            <a:r>
              <a:rPr lang="en-US"/>
              <a:t>Calibration gas</a:t>
            </a:r>
          </a:p>
          <a:p>
            <a:r>
              <a:rPr lang="en-US"/>
              <a:t>Continuous emissions monitoring systems (CEMS)</a:t>
            </a:r>
          </a:p>
          <a:p>
            <a:r>
              <a:rPr lang="en-US"/>
              <a:t>Diluent cap</a:t>
            </a:r>
          </a:p>
          <a:p>
            <a:r>
              <a:rPr lang="en-US"/>
              <a:t>EPA Protocol Gas</a:t>
            </a:r>
          </a:p>
          <a:p>
            <a:r>
              <a:rPr lang="en-US"/>
              <a:t>QA operating quarter</a:t>
            </a:r>
          </a:p>
          <a:p>
            <a:r>
              <a:rPr lang="en-US"/>
              <a:t>Unit operating hour</a:t>
            </a:r>
          </a:p>
          <a:p>
            <a:r>
              <a:rPr lang="en-US"/>
              <a:t>Zero air material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A0548-F34C-4443-9272-5B147763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3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A6F01-E755-4A64-B5FD-6EB615C5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purpose of Part 75? Subpart A,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850B8-8D45-45DE-9754-9C1F84027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8867"/>
            <a:ext cx="8229600" cy="4777483"/>
          </a:xfrm>
        </p:spPr>
        <p:txBody>
          <a:bodyPr/>
          <a:lstStyle/>
          <a:p>
            <a:r>
              <a:rPr lang="en-US" sz="2800"/>
              <a:t>Part 75 establishes the monitoring, recordkeeping, and reporting requirements for the Acid Rain Program</a:t>
            </a:r>
          </a:p>
          <a:p>
            <a:r>
              <a:rPr lang="en-US" sz="2800"/>
              <a:t>Subpart A (§§75.1-75.8) defines the purpose of the regulation and the extent of its applicability. Subpart A also includes general </a:t>
            </a:r>
            <a:r>
              <a:rPr lang="en-US" sz="2800" b="1"/>
              <a:t>Acid Rain Program </a:t>
            </a:r>
            <a:r>
              <a:rPr lang="en-US" sz="2800"/>
              <a:t>provisions, compliance dates, prohibitions</a:t>
            </a:r>
          </a:p>
          <a:p>
            <a:r>
              <a:rPr lang="en-US" sz="2800"/>
              <a:t>Acid Rain applicability provisions are found in §72.6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C06BA-1028-41F4-B5A3-7ED21332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5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EA8A-1B69-4B7F-82BF-A17696AE3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purpose of Part 75? Subpart A,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D9BC-470F-45F7-9D08-82F948FF1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3620"/>
            <a:ext cx="8316930" cy="4923890"/>
          </a:xfrm>
        </p:spPr>
        <p:txBody>
          <a:bodyPr/>
          <a:lstStyle/>
          <a:p>
            <a:r>
              <a:rPr lang="en-US" sz="2800" dirty="0"/>
              <a:t>In general, Part 75 was intended for utility owned boilers and combustion turbines serving electrical generators with a rated capacity of greater than 25 MW, selling electricity to the grid (refer to 40 CFR 72.6) </a:t>
            </a:r>
          </a:p>
          <a:p>
            <a:r>
              <a:rPr lang="en-US" sz="2800" dirty="0"/>
              <a:t>Part 75 was originally created to require sources to monitor, report, and keep records on SO</a:t>
            </a:r>
            <a:r>
              <a:rPr lang="en-US" sz="2800" baseline="-25000" dirty="0"/>
              <a:t>2 </a:t>
            </a:r>
            <a:r>
              <a:rPr lang="en-US" sz="2800" dirty="0"/>
              <a:t>(lb/hr), NO</a:t>
            </a:r>
            <a:r>
              <a:rPr lang="en-US" sz="2800" baseline="-25000" dirty="0"/>
              <a:t>X </a:t>
            </a:r>
            <a:r>
              <a:rPr lang="en-US" sz="2800" dirty="0"/>
              <a:t>(lb/</a:t>
            </a:r>
            <a:r>
              <a:rPr lang="en-US" sz="2800" dirty="0" err="1"/>
              <a:t>mmBtu</a:t>
            </a:r>
            <a:r>
              <a:rPr lang="en-US" sz="2800" dirty="0"/>
              <a:t>), and CO</a:t>
            </a:r>
            <a:r>
              <a:rPr lang="en-US" sz="2800" baseline="-25000" dirty="0"/>
              <a:t>2 </a:t>
            </a:r>
            <a:r>
              <a:rPr lang="en-US" sz="2800" dirty="0"/>
              <a:t>(tons/hr) emissions (e.g. Acid Rain Program)</a:t>
            </a:r>
          </a:p>
          <a:p>
            <a:r>
              <a:rPr lang="en-US" sz="2800" dirty="0"/>
              <a:t>Subpart H of Part 75 was later added for NO</a:t>
            </a:r>
            <a:r>
              <a:rPr lang="en-US" sz="2800" baseline="-25000" dirty="0"/>
              <a:t>X </a:t>
            </a:r>
            <a:r>
              <a:rPr lang="en-US" sz="2800" dirty="0"/>
              <a:t>(lb/hr) reporting (e.g. Cross State Air Pollution Rule (CSAPR))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FB05F-2576-4CC7-A208-A10C9A20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8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B83CF-ED54-418E-9099-8287D451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Compliance Dates, refer to 40 CFR 75.4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1A621-0446-430E-A260-2E5B8C53E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0667"/>
            <a:ext cx="8229600" cy="5322326"/>
          </a:xfrm>
        </p:spPr>
        <p:txBody>
          <a:bodyPr/>
          <a:lstStyle/>
          <a:p>
            <a:r>
              <a:rPr lang="en-US" sz="2800"/>
              <a:t>Certification of all Part 75 monitoring systems must be completed within 180 calendar days after a new unit commences commercial operation</a:t>
            </a:r>
          </a:p>
          <a:p>
            <a:r>
              <a:rPr lang="en-US" sz="2800"/>
              <a:t>A newly affected unit must also certify all Part 75 monitoring systems within 180 calendar days after the date on which the unit becomes affected</a:t>
            </a:r>
          </a:p>
          <a:p>
            <a:r>
              <a:rPr lang="en-US" sz="2800"/>
              <a:t>Certification must be completed on all monitoring systems within 90-unit operating days or 180 calendar days after emissions exhaust through a new stack or reagent is injected into a newly installed flue gas desulfurization control device or add-on NO</a:t>
            </a:r>
            <a:r>
              <a:rPr lang="en-US" sz="2800" baseline="-25000"/>
              <a:t>X </a:t>
            </a:r>
            <a:r>
              <a:rPr lang="en-US" sz="2800"/>
              <a:t>controls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FF6D0-0F9A-4918-8CFD-EF4AF3F4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5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36CDB-35EB-4232-B3A9-561E56612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Subpart B, General Operating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A6755-4142-4A94-9480-FA3237F7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Subpart B (§§75.10–75.19) presents the general emission monitoring requirements for each pollutant (SO</a:t>
            </a:r>
            <a:r>
              <a:rPr lang="en-US" baseline="-25000"/>
              <a:t>2</a:t>
            </a:r>
            <a:r>
              <a:rPr lang="en-US"/>
              <a:t>, NO</a:t>
            </a:r>
            <a:r>
              <a:rPr lang="en-US" baseline="-25000"/>
              <a:t>X</a:t>
            </a:r>
            <a:r>
              <a:rPr lang="en-US"/>
              <a:t>, etc.)</a:t>
            </a:r>
          </a:p>
          <a:p>
            <a:r>
              <a:rPr lang="en-US"/>
              <a:t>Special instructions are given for monitoring at common stack and multiple stack exhaust configurations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2654D-F68E-4EFD-B200-5FDC8959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BADFF-8AE2-45A0-A54A-C8C24258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Operating Requirements, refer to 40 CFR 75.10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76394-7357-471E-A819-35AD2314A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Monitoring systems are required to be in operation and monitoring anytime a unit combusts any fuel (refer to §75.10(d))</a:t>
            </a:r>
          </a:p>
          <a:p>
            <a:pPr lvl="1"/>
            <a:r>
              <a:rPr lang="en-US" dirty="0"/>
              <a:t>Limited exceptions for quality assurance activities and when firing very low sulfur fuel</a:t>
            </a:r>
          </a:p>
          <a:p>
            <a:r>
              <a:rPr lang="en-US" dirty="0"/>
              <a:t>Minimum data capture requirements are found in §75.10(d)(1)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8EC8D-DF12-40B5-9954-6BAE05C4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6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34721-E7C9-4908-A9E1-2AB67F944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Low Mass Emitter (LME)Monitoring Methodology, refer to 40 CFR 75.19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4F8D3-CD36-4512-A1A2-84A8E86F0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40" y="1029096"/>
            <a:ext cx="8265560" cy="5327254"/>
          </a:xfrm>
        </p:spPr>
        <p:txBody>
          <a:bodyPr/>
          <a:lstStyle/>
          <a:p>
            <a:r>
              <a:rPr lang="en-US" sz="2800" dirty="0"/>
              <a:t>LME is an excepted monitoring methodology using a simplified conservative approach to determine all applicable Part 75 pollutants (SO</a:t>
            </a:r>
            <a:r>
              <a:rPr lang="en-US" sz="2800" baseline="-25000" dirty="0"/>
              <a:t>2 </a:t>
            </a:r>
            <a:r>
              <a:rPr lang="en-US" sz="2800" dirty="0"/>
              <a:t>(lb/hr), NO</a:t>
            </a:r>
            <a:r>
              <a:rPr lang="en-US" sz="2800" baseline="-25000" dirty="0"/>
              <a:t>X </a:t>
            </a:r>
            <a:r>
              <a:rPr lang="en-US" sz="2800" dirty="0"/>
              <a:t>(lb/</a:t>
            </a:r>
            <a:r>
              <a:rPr lang="en-US" sz="2800" dirty="0" err="1"/>
              <a:t>mmBtu</a:t>
            </a:r>
            <a:r>
              <a:rPr lang="en-US" sz="2800" dirty="0"/>
              <a:t>) and CO</a:t>
            </a:r>
            <a:r>
              <a:rPr lang="en-US" sz="2800" baseline="-25000" dirty="0"/>
              <a:t>2 </a:t>
            </a:r>
            <a:r>
              <a:rPr lang="en-US" sz="2800" dirty="0"/>
              <a:t>(tons/hr)) , heat input (</a:t>
            </a:r>
            <a:r>
              <a:rPr lang="en-US" sz="2800" dirty="0" err="1"/>
              <a:t>mmBtu</a:t>
            </a:r>
            <a:r>
              <a:rPr lang="en-US" sz="2800" dirty="0"/>
              <a:t>/hr), and operating parameters</a:t>
            </a:r>
          </a:p>
          <a:p>
            <a:r>
              <a:rPr lang="en-US" sz="2800" dirty="0"/>
              <a:t>LME is limited to gas and oil-fired units only that emit less than 25 tons of SO</a:t>
            </a:r>
            <a:r>
              <a:rPr lang="en-US" sz="2800" baseline="-25000" dirty="0"/>
              <a:t>2</a:t>
            </a:r>
            <a:r>
              <a:rPr lang="en-US" sz="2800" dirty="0"/>
              <a:t> and 100 tons of NO</a:t>
            </a:r>
            <a:r>
              <a:rPr lang="en-US" sz="2800" baseline="-25000" dirty="0"/>
              <a:t>X </a:t>
            </a:r>
            <a:r>
              <a:rPr lang="en-US" sz="2800" dirty="0"/>
              <a:t>annually, and 50 tons of NO</a:t>
            </a:r>
            <a:r>
              <a:rPr lang="en-US" sz="2800" baseline="-25000" dirty="0"/>
              <a:t>X </a:t>
            </a:r>
            <a:r>
              <a:rPr lang="en-US" sz="2800" dirty="0"/>
              <a:t>during the ozone season</a:t>
            </a:r>
          </a:p>
          <a:p>
            <a:r>
              <a:rPr lang="en-US" sz="2800" dirty="0"/>
              <a:t>Emissions are determined using either default emission rate values found in tables, or a unit-and-fuel-specific emission rate based on testing, historical data, etc.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1280F-E618-4A9C-8BC8-61DAB8D5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5ED0-4EA7-4751-9523-9F276D288A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00.xml><?xml version="1.0" encoding="utf-8"?>
<EsriMapsInfo xmlns="ESRI.ArcGIS.Mapping.OfficeIntegration.PowerPointInfo">
  <Version>Version1</Version>
  <RequiresSignIn>False</RequiresSignIn>
</EsriMapsInfo>
</file>

<file path=customXml/item101.xml><?xml version="1.0" encoding="utf-8"?>
<EsriMapsInfo xmlns="ESRI.ArcGIS.Mapping.OfficeIntegration.PowerPointInfo">
  <Version>Version1</Version>
  <RequiresSignIn>False</RequiresSignIn>
</EsriMapsInfo>
</file>

<file path=customXml/item102.xml><?xml version="1.0" encoding="utf-8"?>
<EsriMapsInfo xmlns="ESRI.ArcGIS.Mapping.OfficeIntegration.PowerPointInfo">
  <Version>Version1</Version>
  <RequiresSignIn>False</RequiresSignIn>
</EsriMapsInfo>
</file>

<file path=customXml/item103.xml><?xml version="1.0" encoding="utf-8"?>
<EsriMapsInfo xmlns="ESRI.ArcGIS.Mapping.OfficeIntegration.PowerPointInfo">
  <Version>Version1</Version>
  <RequiresSignIn>False</RequiresSignIn>
</EsriMapsInfo>
</file>

<file path=customXml/item104.xml><?xml version="1.0" encoding="utf-8"?>
<EsriMapsInfo xmlns="ESRI.ArcGIS.Mapping.OfficeIntegration.PowerPointInfo">
  <Version>Version1</Version>
  <RequiresSignIn>False</RequiresSignIn>
</EsriMapsInfo>
</file>

<file path=customXml/item105.xml><?xml version="1.0" encoding="utf-8"?>
<EsriMapsInfo xmlns="ESRI.ArcGIS.Mapping.OfficeIntegration.PowerPointInfo">
  <Version>Version1</Version>
  <RequiresSignIn>False</RequiresSignIn>
</EsriMapsInfo>
</file>

<file path=customXml/item106.xml><?xml version="1.0" encoding="utf-8"?>
<EsriMapsInfo xmlns="ESRI.ArcGIS.Mapping.OfficeIntegration.PowerPointInfo">
  <Version>Version1</Version>
  <RequiresSignIn>False</RequiresSignIn>
</EsriMapsInfo>
</file>

<file path=customXml/item107.xml><?xml version="1.0" encoding="utf-8"?>
<EsriMapsInfo xmlns="ESRI.ArcGIS.Mapping.OfficeIntegration.PowerPointInfo">
  <Version>Version1</Version>
  <RequiresSignIn>False</RequiresSignIn>
</EsriMapsInfo>
</file>

<file path=customXml/item108.xml><?xml version="1.0" encoding="utf-8"?>
<EsriMapsInfo xmlns="ESRI.ArcGIS.Mapping.OfficeIntegration.PowerPointInfo">
  <Version>Version1</Version>
  <RequiresSignIn>False</RequiresSignIn>
</EsriMapsInfo>
</file>

<file path=customXml/item109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10.xml><?xml version="1.0" encoding="utf-8"?>
<EsriMapsInfo xmlns="ESRI.ArcGIS.Mapping.OfficeIntegration.PowerPointInfo">
  <Version>Version1</Version>
  <RequiresSignIn>False</RequiresSignIn>
</EsriMapsInfo>
</file>

<file path=customXml/item111.xml><?xml version="1.0" encoding="utf-8"?>
<EsriMapsInfo xmlns="ESRI.ArcGIS.Mapping.OfficeIntegration.PowerPointInfo">
  <Version>Version1</Version>
  <RequiresSignIn>False</RequiresSignIn>
</EsriMapsInfo>
</file>

<file path=customXml/item112.xml><?xml version="1.0" encoding="utf-8"?>
<EsriMapsInfo xmlns="ESRI.ArcGIS.Mapping.OfficeIntegration.PowerPointInfo">
  <Version>Version1</Version>
  <RequiresSignIn>False</RequiresSignIn>
</EsriMapsInfo>
</file>

<file path=customXml/item113.xml><?xml version="1.0" encoding="utf-8"?>
<EsriMapsInfo xmlns="ESRI.ArcGIS.Mapping.OfficeIntegration.PowerPointInfo">
  <Version>Version1</Version>
  <RequiresSignIn>False</RequiresSignIn>
</EsriMapsInfo>
</file>

<file path=customXml/item114.xml><?xml version="1.0" encoding="utf-8"?>
<EsriMapsInfo xmlns="ESRI.ArcGIS.Mapping.OfficeIntegration.PowerPointInfo">
  <Version>Version1</Version>
  <RequiresSignIn>False</RequiresSignIn>
</EsriMapsInfo>
</file>

<file path=customXml/item115.xml><?xml version="1.0" encoding="utf-8"?>
<EsriMapsInfo xmlns="ESRI.ArcGIS.Mapping.OfficeIntegration.PowerPointInfo">
  <Version>Version1</Version>
  <RequiresSignIn>False</RequiresSignIn>
</EsriMapsInfo>
</file>

<file path=customXml/item116.xml><?xml version="1.0" encoding="utf-8"?>
<EsriMapsInfo xmlns="ESRI.ArcGIS.Mapping.OfficeIntegration.PowerPointInfo">
  <Version>Version1</Version>
  <RequiresSignIn>False</RequiresSignIn>
</EsriMapsInfo>
</file>

<file path=customXml/item117.xml><?xml version="1.0" encoding="utf-8"?>
<EsriMapsInfo xmlns="ESRI.ArcGIS.Mapping.OfficeIntegration.PowerPointInfo">
  <Version>Version1</Version>
  <RequiresSignIn>False</RequiresSignIn>
</EsriMapsInfo>
</file>

<file path=customXml/item118.xml><?xml version="1.0" encoding="utf-8"?>
<EsriMapsInfo xmlns="ESRI.ArcGIS.Mapping.OfficeIntegration.PowerPointInfo">
  <Version>Version1</Version>
  <RequiresSignIn>False</RequiresSignIn>
</EsriMapsInfo>
</file>

<file path=customXml/item119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20.xml><?xml version="1.0" encoding="utf-8"?>
<EsriMapsInfo xmlns="ESRI.ArcGIS.Mapping.OfficeIntegration.PowerPointInfo">
  <Version>Version1</Version>
  <RequiresSignIn>False</RequiresSignIn>
</EsriMapsInfo>
</file>

<file path=customXml/item121.xml><?xml version="1.0" encoding="utf-8"?>
<EsriMapsInfo xmlns="ESRI.ArcGIS.Mapping.OfficeIntegration.PowerPointInfo">
  <Version>Version1</Version>
  <RequiresSignIn>False</RequiresSignIn>
</EsriMapsInfo>
</file>

<file path=customXml/item122.xml><?xml version="1.0" encoding="utf-8"?>
<EsriMapsInfo xmlns="ESRI.ArcGIS.Mapping.OfficeIntegration.PowerPointInfo">
  <Version>Version1</Version>
  <RequiresSignIn>False</RequiresSignIn>
</EsriMapsInfo>
</file>

<file path=customXml/item123.xml><?xml version="1.0" encoding="utf-8"?>
<EsriMapsInfo xmlns="ESRI.ArcGIS.Mapping.OfficeIntegration.PowerPointInfo">
  <Version>Version1</Version>
  <RequiresSignIn>False</RequiresSignIn>
</EsriMapsInfo>
</file>

<file path=customXml/item124.xml><?xml version="1.0" encoding="utf-8"?>
<EsriMapsInfo xmlns="ESRI.ArcGIS.Mapping.OfficeIntegration.PowerPointInfo">
  <Version>Version1</Version>
  <RequiresSignIn>False</RequiresSignIn>
</EsriMapsInfo>
</file>

<file path=customXml/item125.xml><?xml version="1.0" encoding="utf-8"?>
<EsriMapsInfo xmlns="ESRI.ArcGIS.Mapping.OfficeIntegration.PowerPointInfo">
  <Version>Version1</Version>
  <RequiresSignIn>False</RequiresSignIn>
</EsriMapsInfo>
</file>

<file path=customXml/item126.xml><?xml version="1.0" encoding="utf-8"?>
<EsriMapsInfo xmlns="ESRI.ArcGIS.Mapping.OfficeIntegration.PowerPointInfo">
  <Version>Version1</Version>
  <RequiresSignIn>False</RequiresSignIn>
</EsriMapsInfo>
</file>

<file path=customXml/item127.xml><?xml version="1.0" encoding="utf-8"?>
<EsriMapsInfo xmlns="ESRI.ArcGIS.Mapping.OfficeIntegration.PowerPointInfo">
  <Version>Version1</Version>
  <RequiresSignIn>False</RequiresSignIn>
</EsriMapsInfo>
</file>

<file path=customXml/item128.xml><?xml version="1.0" encoding="utf-8"?>
<EsriMapsInfo xmlns="ESRI.ArcGIS.Mapping.OfficeIntegration.PowerPointInfo">
  <Version>Version1</Version>
  <RequiresSignIn>False</RequiresSignIn>
</EsriMapsInfo>
</file>

<file path=customXml/item129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2016-10-19T04:00:00+00:00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130.xml><?xml version="1.0" encoding="utf-8"?>
<EsriMapsInfo xmlns="ESRI.ArcGIS.Mapping.OfficeIntegration.PowerPointInfo">
  <Version>Version1</Version>
  <RequiresSignIn>False</RequiresSignIn>
</EsriMapsInfo>
</file>

<file path=customXml/item131.xml><?xml version="1.0" encoding="utf-8"?>
<EsriMapsInfo xmlns="ESRI.ArcGIS.Mapping.OfficeIntegration.PowerPointInfo">
  <Version>Version1</Version>
  <RequiresSignIn>False</RequiresSignIn>
</EsriMapsInfo>
</file>

<file path=customXml/item132.xml><?xml version="1.0" encoding="utf-8"?>
<EsriMapsInfo xmlns="ESRI.ArcGIS.Mapping.OfficeIntegration.PowerPointInfo">
  <Version>Version1</Version>
  <RequiresSignIn>False</RequiresSignIn>
</EsriMapsInfo>
</file>

<file path=customXml/item133.xml><?xml version="1.0" encoding="utf-8"?>
<EsriMapsInfo xmlns="ESRI.ArcGIS.Mapping.OfficeIntegration.PowerPointInfo">
  <Version>Version1</Version>
  <RequiresSignIn>False</RequiresSignIn>
</EsriMapsInfo>
</file>

<file path=customXml/item134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36.xml><?xml version="1.0" encoding="utf-8"?>
<EsriMapsInfo xmlns="ESRI.ArcGIS.Mapping.OfficeIntegration.PowerPointInfo">
  <Version>Version1</Version>
  <RequiresSignIn>False</RequiresSignIn>
</EsriMapsInfo>
</file>

<file path=customXml/item37.xml><?xml version="1.0" encoding="utf-8"?>
<EsriMapsInfo xmlns="ESRI.ArcGIS.Mapping.OfficeIntegration.PowerPointInfo">
  <Version>Version1</Version>
  <RequiresSignIn>False</RequiresSignIn>
</EsriMapsInfo>
</file>

<file path=customXml/item38.xml><?xml version="1.0" encoding="utf-8"?>
<EsriMapsInfo xmlns="ESRI.ArcGIS.Mapping.OfficeIntegration.PowerPointInfo">
  <Version>Version1</Version>
  <RequiresSignIn>False</RequiresSignIn>
</EsriMapsInfo>
</file>

<file path=customXml/item39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40.xml><?xml version="1.0" encoding="utf-8"?>
<EsriMapsInfo xmlns="ESRI.ArcGIS.Mapping.OfficeIntegration.PowerPointInfo">
  <Version>Version1</Version>
  <RequiresSignIn>False</RequiresSignIn>
</EsriMapsInfo>
</file>

<file path=customXml/item41.xml><?xml version="1.0" encoding="utf-8"?>
<EsriMapsInfo xmlns="ESRI.ArcGIS.Mapping.OfficeIntegration.PowerPointInfo">
  <Version>Version1</Version>
  <RequiresSignIn>False</RequiresSignIn>
</EsriMapsInfo>
</file>

<file path=customXml/item42.xml><?xml version="1.0" encoding="utf-8"?>
<EsriMapsInfo xmlns="ESRI.ArcGIS.Mapping.OfficeIntegration.PowerPointInfo">
  <Version>Version1</Version>
  <RequiresSignIn>False</RequiresSignIn>
</EsriMapsInfo>
</file>

<file path=customXml/item43.xml><?xml version="1.0" encoding="utf-8"?>
<EsriMapsInfo xmlns="ESRI.ArcGIS.Mapping.OfficeIntegration.PowerPointInfo">
  <Version>Version1</Version>
  <RequiresSignIn>False</RequiresSignIn>
</EsriMapsInfo>
</file>

<file path=customXml/item44.xml><?xml version="1.0" encoding="utf-8"?>
<EsriMapsInfo xmlns="ESRI.ArcGIS.Mapping.OfficeIntegration.PowerPointInfo">
  <Version>Version1</Version>
  <RequiresSignIn>False</RequiresSignIn>
</EsriMapsInfo>
</file>

<file path=customXml/item45.xml><?xml version="1.0" encoding="utf-8"?>
<EsriMapsInfo xmlns="ESRI.ArcGIS.Mapping.OfficeIntegration.PowerPointInfo">
  <Version>Version1</Version>
  <RequiresSignIn>False</RequiresSignIn>
</EsriMapsInfo>
</file>

<file path=customXml/item46.xml><?xml version="1.0" encoding="utf-8"?>
<EsriMapsInfo xmlns="ESRI.ArcGIS.Mapping.OfficeIntegration.PowerPointInfo">
  <Version>Version1</Version>
  <RequiresSignIn>False</RequiresSignIn>
</EsriMapsInfo>
</file>

<file path=customXml/item47.xml><?xml version="1.0" encoding="utf-8"?>
<EsriMapsInfo xmlns="ESRI.ArcGIS.Mapping.OfficeIntegration.PowerPointInfo">
  <Version>Version1</Version>
  <RequiresSignIn>False</RequiresSignIn>
</EsriMapsInfo>
</file>

<file path=customXml/item48.xml><?xml version="1.0" encoding="utf-8"?>
<EsriMapsInfo xmlns="ESRI.ArcGIS.Mapping.OfficeIntegration.PowerPointInfo">
  <Version>Version1</Version>
  <RequiresSignIn>False</RequiresSignIn>
</EsriMapsInfo>
</file>

<file path=customXml/item49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50.xml><?xml version="1.0" encoding="utf-8"?>
<EsriMapsInfo xmlns="ESRI.ArcGIS.Mapping.OfficeIntegration.PowerPointInfo">
  <Version>Version1</Version>
  <RequiresSignIn>False</RequiresSignIn>
</EsriMapsInfo>
</file>

<file path=customXml/item51.xml><?xml version="1.0" encoding="utf-8"?>
<EsriMapsInfo xmlns="ESRI.ArcGIS.Mapping.OfficeIntegration.PowerPointInfo">
  <Version>Version1</Version>
  <RequiresSignIn>False</RequiresSignIn>
</EsriMapsInfo>
</file>

<file path=customXml/item52.xml><?xml version="1.0" encoding="utf-8"?>
<EsriMapsInfo xmlns="ESRI.ArcGIS.Mapping.OfficeIntegration.PowerPointInfo">
  <Version>Version1</Version>
  <RequiresSignIn>False</RequiresSignIn>
</EsriMapsInfo>
</file>

<file path=customXml/item53.xml><?xml version="1.0" encoding="utf-8"?>
<?mso-contentType ?>
<SharedContentType xmlns="Microsoft.SharePoint.Taxonomy.ContentTypeSync" SourceId="29f62856-1543-49d4-a736-4569d363f533" ContentTypeId="0x0101" PreviousValue="false"/>
</file>

<file path=customXml/item54.xml><?xml version="1.0" encoding="utf-8"?>
<EsriMapsInfo xmlns="ESRI.ArcGIS.Mapping.OfficeIntegration.PowerPointInfo">
  <Version>Version1</Version>
  <RequiresSignIn>False</RequiresSignIn>
</EsriMapsInfo>
</file>

<file path=customXml/item55.xml><?xml version="1.0" encoding="utf-8"?>
<EsriMapsInfo xmlns="ESRI.ArcGIS.Mapping.OfficeIntegration.PowerPointInfo">
  <Version>Version1</Version>
  <RequiresSignIn>False</RequiresSignIn>
</EsriMapsInfo>
</file>

<file path=customXml/item56.xml><?xml version="1.0" encoding="utf-8"?>
<EsriMapsInfo xmlns="ESRI.ArcGIS.Mapping.OfficeIntegration.PowerPointInfo">
  <Version>Version1</Version>
  <RequiresSignIn>False</RequiresSignIn>
</EsriMapsInfo>
</file>

<file path=customXml/item57.xml><?xml version="1.0" encoding="utf-8"?>
<EsriMapsInfo xmlns="ESRI.ArcGIS.Mapping.OfficeIntegration.PowerPointInfo">
  <Version>Version1</Version>
  <RequiresSignIn>False</RequiresSignIn>
</EsriMapsInfo>
</file>

<file path=customXml/item58.xml><?xml version="1.0" encoding="utf-8"?>
<EsriMapsInfo xmlns="ESRI.ArcGIS.Mapping.OfficeIntegration.PowerPointInfo">
  <Version>Version1</Version>
  <RequiresSignIn>False</RequiresSignIn>
</EsriMapsInfo>
</file>

<file path=customXml/item59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60.xml><?xml version="1.0" encoding="utf-8"?>
<EsriMapsInfo xmlns="ESRI.ArcGIS.Mapping.OfficeIntegration.PowerPointInfo">
  <Version>Version1</Version>
  <RequiresSignIn>False</RequiresSignIn>
</EsriMapsInfo>
</file>

<file path=customXml/item61.xml><?xml version="1.0" encoding="utf-8"?>
<EsriMapsInfo xmlns="ESRI.ArcGIS.Mapping.OfficeIntegration.PowerPointInfo">
  <Version>Version1</Version>
  <RequiresSignIn>False</RequiresSignIn>
</EsriMapsInfo>
</file>

<file path=customXml/item62.xml><?xml version="1.0" encoding="utf-8"?>
<EsriMapsInfo xmlns="ESRI.ArcGIS.Mapping.OfficeIntegration.PowerPointInfo">
  <Version>Version1</Version>
  <RequiresSignIn>False</RequiresSignIn>
</EsriMapsInfo>
</file>

<file path=customXml/item63.xml><?xml version="1.0" encoding="utf-8"?>
<EsriMapsInfo xmlns="ESRI.ArcGIS.Mapping.OfficeIntegration.PowerPointInfo">
  <Version>Version1</Version>
  <RequiresSignIn>False</RequiresSignIn>
</EsriMapsInfo>
</file>

<file path=customXml/item64.xml><?xml version="1.0" encoding="utf-8"?>
<EsriMapsInfo xmlns="ESRI.ArcGIS.Mapping.OfficeIntegration.PowerPointInfo">
  <Version>Version1</Version>
  <RequiresSignIn>False</RequiresSignIn>
</EsriMapsInfo>
</file>

<file path=customXml/item65.xml><?xml version="1.0" encoding="utf-8"?>
<EsriMapsInfo xmlns="ESRI.ArcGIS.Mapping.OfficeIntegration.PowerPointInfo">
  <Version>Version1</Version>
  <RequiresSignIn>False</RequiresSignIn>
</EsriMapsInfo>
</file>

<file path=customXml/item66.xml><?xml version="1.0" encoding="utf-8"?>
<EsriMapsInfo xmlns="ESRI.ArcGIS.Mapping.OfficeIntegration.PowerPointInfo">
  <Version>Version1</Version>
  <RequiresSignIn>False</RequiresSignIn>
</EsriMapsInfo>
</file>

<file path=customXml/item67.xml><?xml version="1.0" encoding="utf-8"?>
<EsriMapsInfo xmlns="ESRI.ArcGIS.Mapping.OfficeIntegration.PowerPointInfo">
  <Version>Version1</Version>
  <RequiresSignIn>False</RequiresSignIn>
</EsriMapsInfo>
</file>

<file path=customXml/item68.xml><?xml version="1.0" encoding="utf-8"?>
<EsriMapsInfo xmlns="ESRI.ArcGIS.Mapping.OfficeIntegration.PowerPointInfo">
  <Version>Version1</Version>
  <RequiresSignIn>False</RequiresSignIn>
</EsriMapsInfo>
</file>

<file path=customXml/item69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AB2C93D8775149919D27ADF370E631" ma:contentTypeVersion="34" ma:contentTypeDescription="Create a new document." ma:contentTypeScope="" ma:versionID="bc8c97bfa5351ff7265b6ba656030e07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06918b8-db1a-456d-a3fd-e97f140f6751" xmlns:ns6="9de1764b-ebe2-41a0-a6cd-085c1d80c891" targetNamespace="http://schemas.microsoft.com/office/2006/metadata/properties" ma:root="true" ma:fieldsID="1412b9f481655dac1686e240bb04c38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06918b8-db1a-456d-a3fd-e97f140f6751"/>
    <xsd:import namespace="9de1764b-ebe2-41a0-a6cd-085c1d80c891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5:LastSharedByUser" minOccurs="0"/>
                <xsd:element ref="ns5:LastSharedByTime" minOccurs="0"/>
                <xsd:element ref="ns6:MediaServiceMetadata" minOccurs="0"/>
                <xsd:element ref="ns6:MediaServiceFastMetadata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DateTaken" minOccurs="0"/>
                <xsd:element ref="ns6:MediaServiceLoca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7644293a-bd45-45ae-b8c9-317db4217720}" ma:internalName="TaxCatchAllLabel" ma:readOnly="true" ma:showField="CatchAllDataLabel" ma:web="906918b8-db1a-456d-a3fd-e97f140f67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7644293a-bd45-45ae-b8c9-317db4217720}" ma:internalName="TaxCatchAll" ma:showField="CatchAllData" ma:web="906918b8-db1a-456d-a3fd-e97f140f67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6918b8-db1a-456d-a3fd-e97f140f6751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3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3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1764b-ebe2-41a0-a6cd-085c1d80c8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5" nillable="true" ma:displayName="MediaServiceAutoTags" ma:internalName="MediaServiceAutoTags" ma:readOnly="true">
      <xsd:simpleType>
        <xsd:restriction base="dms:Text"/>
      </xsd:simpleType>
    </xsd:element>
    <xsd:element name="MediaServiceOCR" ma:index="3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0.xml><?xml version="1.0" encoding="utf-8"?>
<EsriMapsInfo xmlns="ESRI.ArcGIS.Mapping.OfficeIntegration.PowerPointInfo">
  <Version>Version1</Version>
  <RequiresSignIn>False</RequiresSignIn>
</EsriMapsInfo>
</file>

<file path=customXml/item71.xml><?xml version="1.0" encoding="utf-8"?>
<EsriMapsInfo xmlns="ESRI.ArcGIS.Mapping.OfficeIntegration.PowerPointInfo">
  <Version>Version1</Version>
  <RequiresSignIn>False</RequiresSignIn>
</EsriMapsInfo>
</file>

<file path=customXml/item72.xml><?xml version="1.0" encoding="utf-8"?>
<EsriMapsInfo xmlns="ESRI.ArcGIS.Mapping.OfficeIntegration.PowerPointInfo">
  <Version>Version1</Version>
  <RequiresSignIn>False</RequiresSignIn>
</EsriMapsInfo>
</file>

<file path=customXml/item73.xml><?xml version="1.0" encoding="utf-8"?>
<EsriMapsInfo xmlns="ESRI.ArcGIS.Mapping.OfficeIntegration.PowerPointInfo">
  <Version>Version1</Version>
  <RequiresSignIn>False</RequiresSignIn>
</EsriMapsInfo>
</file>

<file path=customXml/item74.xml><?xml version="1.0" encoding="utf-8"?>
<EsriMapsInfo xmlns="ESRI.ArcGIS.Mapping.OfficeIntegration.PowerPointInfo">
  <Version>Version1</Version>
  <RequiresSignIn>False</RequiresSignIn>
</EsriMapsInfo>
</file>

<file path=customXml/item75.xml><?xml version="1.0" encoding="utf-8"?>
<EsriMapsInfo xmlns="ESRI.ArcGIS.Mapping.OfficeIntegration.PowerPointInfo">
  <Version>Version1</Version>
  <RequiresSignIn>False</RequiresSignIn>
</EsriMapsInfo>
</file>

<file path=customXml/item76.xml><?xml version="1.0" encoding="utf-8"?>
<EsriMapsInfo xmlns="ESRI.ArcGIS.Mapping.OfficeIntegration.PowerPointInfo">
  <Version>Version1</Version>
  <RequiresSignIn>False</RequiresSignIn>
</EsriMapsInfo>
</file>

<file path=customXml/item77.xml><?xml version="1.0" encoding="utf-8"?>
<EsriMapsInfo xmlns="ESRI.ArcGIS.Mapping.OfficeIntegration.PowerPointInfo">
  <Version>Version1</Version>
  <RequiresSignIn>False</RequiresSignIn>
</EsriMapsInfo>
</file>

<file path=customXml/item78.xml><?xml version="1.0" encoding="utf-8"?>
<EsriMapsInfo xmlns="ESRI.ArcGIS.Mapping.OfficeIntegration.PowerPointInfo">
  <Version>Version1</Version>
  <RequiresSignIn>False</RequiresSignIn>
</EsriMapsInfo>
</file>

<file path=customXml/item7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8.xml><?xml version="1.0" encoding="utf-8"?>
<EsriMapsInfo xmlns="ESRI.ArcGIS.Mapping.OfficeIntegration.PowerPointInfo">
  <Version>Version1</Version>
  <RequiresSignIn>False</RequiresSignIn>
</EsriMapsInfo>
</file>

<file path=customXml/item80.xml><?xml version="1.0" encoding="utf-8"?>
<EsriMapsInfo xmlns="ESRI.ArcGIS.Mapping.OfficeIntegration.PowerPointInfo">
  <Version>Version1</Version>
  <RequiresSignIn>False</RequiresSignIn>
</EsriMapsInfo>
</file>

<file path=customXml/item81.xml><?xml version="1.0" encoding="utf-8"?>
<EsriMapsInfo xmlns="ESRI.ArcGIS.Mapping.OfficeIntegration.PowerPointInfo">
  <Version>Version1</Version>
  <RequiresSignIn>False</RequiresSignIn>
</EsriMapsInfo>
</file>

<file path=customXml/item82.xml><?xml version="1.0" encoding="utf-8"?>
<EsriMapsInfo xmlns="ESRI.ArcGIS.Mapping.OfficeIntegration.PowerPointInfo">
  <Version>Version1</Version>
  <RequiresSignIn>False</RequiresSignIn>
</EsriMapsInfo>
</file>

<file path=customXml/item83.xml><?xml version="1.0" encoding="utf-8"?>
<EsriMapsInfo xmlns="ESRI.ArcGIS.Mapping.OfficeIntegration.PowerPointInfo">
  <Version>Version1</Version>
  <RequiresSignIn>False</RequiresSignIn>
</EsriMapsInfo>
</file>

<file path=customXml/item84.xml><?xml version="1.0" encoding="utf-8"?>
<EsriMapsInfo xmlns="ESRI.ArcGIS.Mapping.OfficeIntegration.PowerPointInfo">
  <Version>Version1</Version>
  <RequiresSignIn>False</RequiresSignIn>
</EsriMapsInfo>
</file>

<file path=customXml/item85.xml><?xml version="1.0" encoding="utf-8"?>
<EsriMapsInfo xmlns="ESRI.ArcGIS.Mapping.OfficeIntegration.PowerPointInfo">
  <Version>Version1</Version>
  <RequiresSignIn>False</RequiresSignIn>
</EsriMapsInfo>
</file>

<file path=customXml/item86.xml><?xml version="1.0" encoding="utf-8"?>
<EsriMapsInfo xmlns="ESRI.ArcGIS.Mapping.OfficeIntegration.PowerPointInfo">
  <Version>Version1</Version>
  <RequiresSignIn>False</RequiresSignIn>
</EsriMapsInfo>
</file>

<file path=customXml/item87.xml><?xml version="1.0" encoding="utf-8"?>
<EsriMapsInfo xmlns="ESRI.ArcGIS.Mapping.OfficeIntegration.PowerPointInfo">
  <Version>Version1</Version>
  <RequiresSignIn>False</RequiresSignIn>
</EsriMapsInfo>
</file>

<file path=customXml/item88.xml><?xml version="1.0" encoding="utf-8"?>
<EsriMapsInfo xmlns="ESRI.ArcGIS.Mapping.OfficeIntegration.PowerPointInfo">
  <Version>Version1</Version>
  <RequiresSignIn>False</RequiresSignIn>
</EsriMapsInfo>
</file>

<file path=customXml/item89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90.xml><?xml version="1.0" encoding="utf-8"?>
<EsriMapsInfo xmlns="ESRI.ArcGIS.Mapping.OfficeIntegration.PowerPointInfo">
  <Version>Version1</Version>
  <RequiresSignIn>False</RequiresSignIn>
</EsriMapsInfo>
</file>

<file path=customXml/item91.xml><?xml version="1.0" encoding="utf-8"?>
<EsriMapsInfo xmlns="ESRI.ArcGIS.Mapping.OfficeIntegration.PowerPointInfo">
  <Version>Version1</Version>
  <RequiresSignIn>False</RequiresSignIn>
</EsriMapsInfo>
</file>

<file path=customXml/item92.xml><?xml version="1.0" encoding="utf-8"?>
<EsriMapsInfo xmlns="ESRI.ArcGIS.Mapping.OfficeIntegration.PowerPointInfo">
  <Version>Version1</Version>
  <RequiresSignIn>False</RequiresSignIn>
</EsriMapsInfo>
</file>

<file path=customXml/item93.xml><?xml version="1.0" encoding="utf-8"?>
<EsriMapsInfo xmlns="ESRI.ArcGIS.Mapping.OfficeIntegration.PowerPointInfo">
  <Version>Version1</Version>
  <RequiresSignIn>False</RequiresSignIn>
</EsriMapsInfo>
</file>

<file path=customXml/item94.xml><?xml version="1.0" encoding="utf-8"?>
<EsriMapsInfo xmlns="ESRI.ArcGIS.Mapping.OfficeIntegration.PowerPointInfo">
  <Version>Version1</Version>
  <RequiresSignIn>False</RequiresSignIn>
</EsriMapsInfo>
</file>

<file path=customXml/item95.xml><?xml version="1.0" encoding="utf-8"?>
<EsriMapsInfo xmlns="ESRI.ArcGIS.Mapping.OfficeIntegration.PowerPointInfo">
  <Version>Version1</Version>
  <RequiresSignIn>False</RequiresSignIn>
</EsriMapsInfo>
</file>

<file path=customXml/item96.xml><?xml version="1.0" encoding="utf-8"?>
<EsriMapsInfo xmlns="ESRI.ArcGIS.Mapping.OfficeIntegration.PowerPointInfo">
  <Version>Version1</Version>
  <RequiresSignIn>False</RequiresSignIn>
</EsriMapsInfo>
</file>

<file path=customXml/item97.xml><?xml version="1.0" encoding="utf-8"?>
<EsriMapsInfo xmlns="ESRI.ArcGIS.Mapping.OfficeIntegration.PowerPointInfo">
  <Version>Version1</Version>
  <RequiresSignIn>False</RequiresSignIn>
</EsriMapsInfo>
</file>

<file path=customXml/item98.xml><?xml version="1.0" encoding="utf-8"?>
<EsriMapsInfo xmlns="ESRI.ArcGIS.Mapping.OfficeIntegration.PowerPointInfo">
  <Version>Version1</Version>
  <RequiresSignIn>False</RequiresSignIn>
</EsriMapsInfo>
</file>

<file path=customXml/item9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690925F8-986A-44D9-9211-634FCB536990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5EC21E4C-8087-4E6E-B762-ADA28A00A7E4}">
  <ds:schemaRefs>
    <ds:schemaRef ds:uri="ESRI.ArcGIS.Mapping.OfficeIntegration.PowerPointInfo"/>
  </ds:schemaRefs>
</ds:datastoreItem>
</file>

<file path=customXml/itemProps100.xml><?xml version="1.0" encoding="utf-8"?>
<ds:datastoreItem xmlns:ds="http://schemas.openxmlformats.org/officeDocument/2006/customXml" ds:itemID="{1FE998CE-7481-4EC7-81BE-D276F0D84127}">
  <ds:schemaRefs>
    <ds:schemaRef ds:uri="ESRI.ArcGIS.Mapping.OfficeIntegration.PowerPointInfo"/>
  </ds:schemaRefs>
</ds:datastoreItem>
</file>

<file path=customXml/itemProps101.xml><?xml version="1.0" encoding="utf-8"?>
<ds:datastoreItem xmlns:ds="http://schemas.openxmlformats.org/officeDocument/2006/customXml" ds:itemID="{8B37F6A3-5561-40F7-BB58-2B7C2AE140CF}">
  <ds:schemaRefs>
    <ds:schemaRef ds:uri="ESRI.ArcGIS.Mapping.OfficeIntegration.PowerPointInfo"/>
  </ds:schemaRefs>
</ds:datastoreItem>
</file>

<file path=customXml/itemProps102.xml><?xml version="1.0" encoding="utf-8"?>
<ds:datastoreItem xmlns:ds="http://schemas.openxmlformats.org/officeDocument/2006/customXml" ds:itemID="{E925BE26-A860-45E5-B61A-3EB117EC7943}">
  <ds:schemaRefs>
    <ds:schemaRef ds:uri="ESRI.ArcGIS.Mapping.OfficeIntegration.PowerPointInfo"/>
  </ds:schemaRefs>
</ds:datastoreItem>
</file>

<file path=customXml/itemProps103.xml><?xml version="1.0" encoding="utf-8"?>
<ds:datastoreItem xmlns:ds="http://schemas.openxmlformats.org/officeDocument/2006/customXml" ds:itemID="{5880F0E2-DAA1-415D-AECF-C52AC5A50160}">
  <ds:schemaRefs>
    <ds:schemaRef ds:uri="ESRI.ArcGIS.Mapping.OfficeIntegration.PowerPointInfo"/>
  </ds:schemaRefs>
</ds:datastoreItem>
</file>

<file path=customXml/itemProps104.xml><?xml version="1.0" encoding="utf-8"?>
<ds:datastoreItem xmlns:ds="http://schemas.openxmlformats.org/officeDocument/2006/customXml" ds:itemID="{87E5CC31-BF4E-44AF-B599-638163EFB2A6}">
  <ds:schemaRefs>
    <ds:schemaRef ds:uri="ESRI.ArcGIS.Mapping.OfficeIntegration.PowerPointInfo"/>
  </ds:schemaRefs>
</ds:datastoreItem>
</file>

<file path=customXml/itemProps105.xml><?xml version="1.0" encoding="utf-8"?>
<ds:datastoreItem xmlns:ds="http://schemas.openxmlformats.org/officeDocument/2006/customXml" ds:itemID="{12E727B6-912A-4C73-84B9-E7F80B29049F}">
  <ds:schemaRefs>
    <ds:schemaRef ds:uri="ESRI.ArcGIS.Mapping.OfficeIntegration.PowerPointInfo"/>
  </ds:schemaRefs>
</ds:datastoreItem>
</file>

<file path=customXml/itemProps106.xml><?xml version="1.0" encoding="utf-8"?>
<ds:datastoreItem xmlns:ds="http://schemas.openxmlformats.org/officeDocument/2006/customXml" ds:itemID="{5DE0A1B5-A382-467D-9CDC-67D738C70ED7}">
  <ds:schemaRefs>
    <ds:schemaRef ds:uri="ESRI.ArcGIS.Mapping.OfficeIntegration.PowerPointInfo"/>
  </ds:schemaRefs>
</ds:datastoreItem>
</file>

<file path=customXml/itemProps107.xml><?xml version="1.0" encoding="utf-8"?>
<ds:datastoreItem xmlns:ds="http://schemas.openxmlformats.org/officeDocument/2006/customXml" ds:itemID="{8A882916-3AE5-4A42-9499-B2943A57CA3D}">
  <ds:schemaRefs>
    <ds:schemaRef ds:uri="ESRI.ArcGIS.Mapping.OfficeIntegration.PowerPointInfo"/>
  </ds:schemaRefs>
</ds:datastoreItem>
</file>

<file path=customXml/itemProps108.xml><?xml version="1.0" encoding="utf-8"?>
<ds:datastoreItem xmlns:ds="http://schemas.openxmlformats.org/officeDocument/2006/customXml" ds:itemID="{52AB52BD-C3EC-483C-A178-B646DDF6C8BA}">
  <ds:schemaRefs>
    <ds:schemaRef ds:uri="ESRI.ArcGIS.Mapping.OfficeIntegration.PowerPointInfo"/>
  </ds:schemaRefs>
</ds:datastoreItem>
</file>

<file path=customXml/itemProps109.xml><?xml version="1.0" encoding="utf-8"?>
<ds:datastoreItem xmlns:ds="http://schemas.openxmlformats.org/officeDocument/2006/customXml" ds:itemID="{527116FE-C251-4D97-9DD4-D38426AF0ED5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DC78A5DC-5505-4B1C-BC27-8982C69E186D}">
  <ds:schemaRefs>
    <ds:schemaRef ds:uri="ESRI.ArcGIS.Mapping.OfficeIntegration.PowerPointInfo"/>
  </ds:schemaRefs>
</ds:datastoreItem>
</file>

<file path=customXml/itemProps110.xml><?xml version="1.0" encoding="utf-8"?>
<ds:datastoreItem xmlns:ds="http://schemas.openxmlformats.org/officeDocument/2006/customXml" ds:itemID="{C7FB46C4-C4C2-490D-A8DD-9C19DA2AABC6}">
  <ds:schemaRefs>
    <ds:schemaRef ds:uri="ESRI.ArcGIS.Mapping.OfficeIntegration.PowerPointInfo"/>
  </ds:schemaRefs>
</ds:datastoreItem>
</file>

<file path=customXml/itemProps111.xml><?xml version="1.0" encoding="utf-8"?>
<ds:datastoreItem xmlns:ds="http://schemas.openxmlformats.org/officeDocument/2006/customXml" ds:itemID="{493A92C6-DE64-488F-90CF-A4C182788198}">
  <ds:schemaRefs>
    <ds:schemaRef ds:uri="ESRI.ArcGIS.Mapping.OfficeIntegration.PowerPointInfo"/>
  </ds:schemaRefs>
</ds:datastoreItem>
</file>

<file path=customXml/itemProps112.xml><?xml version="1.0" encoding="utf-8"?>
<ds:datastoreItem xmlns:ds="http://schemas.openxmlformats.org/officeDocument/2006/customXml" ds:itemID="{0FEC1C2B-0460-4A65-A452-2CD34AA4F48F}">
  <ds:schemaRefs>
    <ds:schemaRef ds:uri="ESRI.ArcGIS.Mapping.OfficeIntegration.PowerPointInfo"/>
  </ds:schemaRefs>
</ds:datastoreItem>
</file>

<file path=customXml/itemProps113.xml><?xml version="1.0" encoding="utf-8"?>
<ds:datastoreItem xmlns:ds="http://schemas.openxmlformats.org/officeDocument/2006/customXml" ds:itemID="{80C76C06-ABCE-435D-904D-35DBB0DFC1B2}">
  <ds:schemaRefs>
    <ds:schemaRef ds:uri="ESRI.ArcGIS.Mapping.OfficeIntegration.PowerPointInfo"/>
  </ds:schemaRefs>
</ds:datastoreItem>
</file>

<file path=customXml/itemProps114.xml><?xml version="1.0" encoding="utf-8"?>
<ds:datastoreItem xmlns:ds="http://schemas.openxmlformats.org/officeDocument/2006/customXml" ds:itemID="{2E27684D-87DE-4F18-8DDC-8DDF530DA063}">
  <ds:schemaRefs>
    <ds:schemaRef ds:uri="ESRI.ArcGIS.Mapping.OfficeIntegration.PowerPointInfo"/>
  </ds:schemaRefs>
</ds:datastoreItem>
</file>

<file path=customXml/itemProps115.xml><?xml version="1.0" encoding="utf-8"?>
<ds:datastoreItem xmlns:ds="http://schemas.openxmlformats.org/officeDocument/2006/customXml" ds:itemID="{729B47C9-7523-422C-96B3-3A84B462E47D}">
  <ds:schemaRefs>
    <ds:schemaRef ds:uri="ESRI.ArcGIS.Mapping.OfficeIntegration.PowerPointInfo"/>
  </ds:schemaRefs>
</ds:datastoreItem>
</file>

<file path=customXml/itemProps116.xml><?xml version="1.0" encoding="utf-8"?>
<ds:datastoreItem xmlns:ds="http://schemas.openxmlformats.org/officeDocument/2006/customXml" ds:itemID="{3FAA6060-6930-41C3-B812-030AF21FEFAE}">
  <ds:schemaRefs>
    <ds:schemaRef ds:uri="ESRI.ArcGIS.Mapping.OfficeIntegration.PowerPointInfo"/>
  </ds:schemaRefs>
</ds:datastoreItem>
</file>

<file path=customXml/itemProps117.xml><?xml version="1.0" encoding="utf-8"?>
<ds:datastoreItem xmlns:ds="http://schemas.openxmlformats.org/officeDocument/2006/customXml" ds:itemID="{8FF2CEBE-1F92-438F-BA98-926B879A8064}">
  <ds:schemaRefs>
    <ds:schemaRef ds:uri="ESRI.ArcGIS.Mapping.OfficeIntegration.PowerPointInfo"/>
  </ds:schemaRefs>
</ds:datastoreItem>
</file>

<file path=customXml/itemProps118.xml><?xml version="1.0" encoding="utf-8"?>
<ds:datastoreItem xmlns:ds="http://schemas.openxmlformats.org/officeDocument/2006/customXml" ds:itemID="{F3806A68-0874-44E4-B6AE-C33FD91E5AA8}">
  <ds:schemaRefs>
    <ds:schemaRef ds:uri="ESRI.ArcGIS.Mapping.OfficeIntegration.PowerPointInfo"/>
  </ds:schemaRefs>
</ds:datastoreItem>
</file>

<file path=customXml/itemProps119.xml><?xml version="1.0" encoding="utf-8"?>
<ds:datastoreItem xmlns:ds="http://schemas.openxmlformats.org/officeDocument/2006/customXml" ds:itemID="{CF91E725-91EA-40EC-8908-73EBD3D3B846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67BB11A7-5469-49FD-B16F-0200C1AA5985}">
  <ds:schemaRefs>
    <ds:schemaRef ds:uri="ESRI.ArcGIS.Mapping.OfficeIntegration.PowerPointInfo"/>
  </ds:schemaRefs>
</ds:datastoreItem>
</file>

<file path=customXml/itemProps120.xml><?xml version="1.0" encoding="utf-8"?>
<ds:datastoreItem xmlns:ds="http://schemas.openxmlformats.org/officeDocument/2006/customXml" ds:itemID="{ED504D44-9BF7-4057-8AD8-D749436E601B}">
  <ds:schemaRefs>
    <ds:schemaRef ds:uri="ESRI.ArcGIS.Mapping.OfficeIntegration.PowerPointInfo"/>
  </ds:schemaRefs>
</ds:datastoreItem>
</file>

<file path=customXml/itemProps121.xml><?xml version="1.0" encoding="utf-8"?>
<ds:datastoreItem xmlns:ds="http://schemas.openxmlformats.org/officeDocument/2006/customXml" ds:itemID="{A6928A9B-FD5A-4744-81F5-E120DA18217A}">
  <ds:schemaRefs>
    <ds:schemaRef ds:uri="ESRI.ArcGIS.Mapping.OfficeIntegration.PowerPointInfo"/>
  </ds:schemaRefs>
</ds:datastoreItem>
</file>

<file path=customXml/itemProps122.xml><?xml version="1.0" encoding="utf-8"?>
<ds:datastoreItem xmlns:ds="http://schemas.openxmlformats.org/officeDocument/2006/customXml" ds:itemID="{8070235B-8A94-4C2F-B563-F2DF5CC6A8C8}">
  <ds:schemaRefs>
    <ds:schemaRef ds:uri="ESRI.ArcGIS.Mapping.OfficeIntegration.PowerPointInfo"/>
  </ds:schemaRefs>
</ds:datastoreItem>
</file>

<file path=customXml/itemProps123.xml><?xml version="1.0" encoding="utf-8"?>
<ds:datastoreItem xmlns:ds="http://schemas.openxmlformats.org/officeDocument/2006/customXml" ds:itemID="{EA74E655-3EE6-4200-924D-7936B185A69A}">
  <ds:schemaRefs>
    <ds:schemaRef ds:uri="ESRI.ArcGIS.Mapping.OfficeIntegration.PowerPointInfo"/>
  </ds:schemaRefs>
</ds:datastoreItem>
</file>

<file path=customXml/itemProps124.xml><?xml version="1.0" encoding="utf-8"?>
<ds:datastoreItem xmlns:ds="http://schemas.openxmlformats.org/officeDocument/2006/customXml" ds:itemID="{634FA737-D850-4EE9-9297-04FCFB948ABA}">
  <ds:schemaRefs>
    <ds:schemaRef ds:uri="ESRI.ArcGIS.Mapping.OfficeIntegration.PowerPointInfo"/>
  </ds:schemaRefs>
</ds:datastoreItem>
</file>

<file path=customXml/itemProps125.xml><?xml version="1.0" encoding="utf-8"?>
<ds:datastoreItem xmlns:ds="http://schemas.openxmlformats.org/officeDocument/2006/customXml" ds:itemID="{1F39F2CA-ACCE-4853-90E9-F01493F17F0C}">
  <ds:schemaRefs>
    <ds:schemaRef ds:uri="ESRI.ArcGIS.Mapping.OfficeIntegration.PowerPointInfo"/>
  </ds:schemaRefs>
</ds:datastoreItem>
</file>

<file path=customXml/itemProps126.xml><?xml version="1.0" encoding="utf-8"?>
<ds:datastoreItem xmlns:ds="http://schemas.openxmlformats.org/officeDocument/2006/customXml" ds:itemID="{13985365-16CE-43F3-A613-3489A4CB1D78}">
  <ds:schemaRefs>
    <ds:schemaRef ds:uri="ESRI.ArcGIS.Mapping.OfficeIntegration.PowerPointInfo"/>
  </ds:schemaRefs>
</ds:datastoreItem>
</file>

<file path=customXml/itemProps127.xml><?xml version="1.0" encoding="utf-8"?>
<ds:datastoreItem xmlns:ds="http://schemas.openxmlformats.org/officeDocument/2006/customXml" ds:itemID="{1B963821-6841-46C7-B732-83E9F8CED501}">
  <ds:schemaRefs>
    <ds:schemaRef ds:uri="ESRI.ArcGIS.Mapping.OfficeIntegration.PowerPointInfo"/>
  </ds:schemaRefs>
</ds:datastoreItem>
</file>

<file path=customXml/itemProps128.xml><?xml version="1.0" encoding="utf-8"?>
<ds:datastoreItem xmlns:ds="http://schemas.openxmlformats.org/officeDocument/2006/customXml" ds:itemID="{1B66F0F7-F444-4C35-999B-2242379FD77E}">
  <ds:schemaRefs>
    <ds:schemaRef ds:uri="ESRI.ArcGIS.Mapping.OfficeIntegration.PowerPointInfo"/>
  </ds:schemaRefs>
</ds:datastoreItem>
</file>

<file path=customXml/itemProps129.xml><?xml version="1.0" encoding="utf-8"?>
<ds:datastoreItem xmlns:ds="http://schemas.openxmlformats.org/officeDocument/2006/customXml" ds:itemID="{875C7831-0970-48CA-9215-5C674DA664B4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988500BC-F243-450A-900C-61B24C9DE304}">
  <ds:schemaRefs>
    <ds:schemaRef ds:uri="http://purl.org/dc/dcmitype/"/>
    <ds:schemaRef ds:uri="http://schemas.microsoft.com/sharepoint/v3"/>
    <ds:schemaRef ds:uri="http://purl.org/dc/elements/1.1/"/>
    <ds:schemaRef ds:uri="http://schemas.openxmlformats.org/package/2006/metadata/core-properties"/>
    <ds:schemaRef ds:uri="4ffa91fb-a0ff-4ac5-b2db-65c790d184a4"/>
    <ds:schemaRef ds:uri="http://purl.org/dc/terms/"/>
    <ds:schemaRef ds:uri="http://schemas.microsoft.com/office/infopath/2007/PartnerControls"/>
    <ds:schemaRef ds:uri="http://schemas.microsoft.com/office/2006/metadata/properties"/>
    <ds:schemaRef ds:uri="9de1764b-ebe2-41a0-a6cd-085c1d80c891"/>
    <ds:schemaRef ds:uri="http://schemas.microsoft.com/office/2006/documentManagement/types"/>
    <ds:schemaRef ds:uri="906918b8-db1a-456d-a3fd-e97f140f6751"/>
    <ds:schemaRef ds:uri="http://schemas.microsoft.com/sharepoint/v3/fields"/>
    <ds:schemaRef ds:uri="http://schemas.microsoft.com/sharepoint.v3"/>
    <ds:schemaRef ds:uri="http://www.w3.org/XML/1998/namespace"/>
  </ds:schemaRefs>
</ds:datastoreItem>
</file>

<file path=customXml/itemProps130.xml><?xml version="1.0" encoding="utf-8"?>
<ds:datastoreItem xmlns:ds="http://schemas.openxmlformats.org/officeDocument/2006/customXml" ds:itemID="{993E17B5-9D03-4768-81FD-6F0B27A50E51}">
  <ds:schemaRefs>
    <ds:schemaRef ds:uri="ESRI.ArcGIS.Mapping.OfficeIntegration.PowerPointInfo"/>
  </ds:schemaRefs>
</ds:datastoreItem>
</file>

<file path=customXml/itemProps131.xml><?xml version="1.0" encoding="utf-8"?>
<ds:datastoreItem xmlns:ds="http://schemas.openxmlformats.org/officeDocument/2006/customXml" ds:itemID="{0F700EDC-6CCF-4FA0-8432-8229F1AA3719}">
  <ds:schemaRefs>
    <ds:schemaRef ds:uri="ESRI.ArcGIS.Mapping.OfficeIntegration.PowerPointInfo"/>
  </ds:schemaRefs>
</ds:datastoreItem>
</file>

<file path=customXml/itemProps132.xml><?xml version="1.0" encoding="utf-8"?>
<ds:datastoreItem xmlns:ds="http://schemas.openxmlformats.org/officeDocument/2006/customXml" ds:itemID="{3FE4B521-CD06-4785-BC99-40035FA3C7E6}">
  <ds:schemaRefs>
    <ds:schemaRef ds:uri="ESRI.ArcGIS.Mapping.OfficeIntegration.PowerPointInfo"/>
  </ds:schemaRefs>
</ds:datastoreItem>
</file>

<file path=customXml/itemProps133.xml><?xml version="1.0" encoding="utf-8"?>
<ds:datastoreItem xmlns:ds="http://schemas.openxmlformats.org/officeDocument/2006/customXml" ds:itemID="{B330BE37-6B6B-4E00-971F-B30C48926B99}">
  <ds:schemaRefs>
    <ds:schemaRef ds:uri="ESRI.ArcGIS.Mapping.OfficeIntegration.PowerPointInfo"/>
  </ds:schemaRefs>
</ds:datastoreItem>
</file>

<file path=customXml/itemProps134.xml><?xml version="1.0" encoding="utf-8"?>
<ds:datastoreItem xmlns:ds="http://schemas.openxmlformats.org/officeDocument/2006/customXml" ds:itemID="{C867E33C-A5AE-434A-B245-9CEF9CE966F7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6949ADB0-6F79-43DE-8DAF-A2955D0C46E9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62A06DC9-B5A6-446D-A01B-90F3F3110707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95EDB5F7-6AC1-4C2D-ADD0-D20379BE3168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3C9370D6-C5FE-4572-8C32-05E6DC19143D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15C071F3-CC97-4251-A563-58C9DA55BACE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E9C1BB1D-ACE3-4062-9FD9-4FF6ECE0436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A4066FD5-A6E9-49CE-91E4-B4F9327B668B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C5DE2EEA-6C73-4005-B308-394E5FDA4CC4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460DCFFF-D3E6-493D-B5A7-4AADFADD9151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FAC3CA2D-236D-46E9-954F-E28E635FA525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BC9FBD5F-4E95-4677-9425-3D9BC1346CE5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7E45C08C-C05A-481F-BC33-0407A916D95D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37EFDF0A-53CB-4118-A751-113FEB28ACA1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2530D7D7-A30C-46D8-A83B-645C99371644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80F12C04-FCBC-49A0-B32F-C43EA579E519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35F4F0A4-8E2A-4221-A908-9268D44DAFF4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B66CDE7B-E6C5-4C5D-8501-6AA52746E397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2259F199-0CA2-448A-87DE-1139D376B96C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E4154BE1-0659-4938-8809-FEDBFAB8B11C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EA8CDE97-E975-4981-AD99-14705B2DF0D5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508789D2-DF98-4F21-81FD-A899DD9AC62D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F36ACCC8-26DB-408A-958A-49DA8D867699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83C3C30F-FD25-40E1-A850-4411D3E43D84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ED2E5966-4C64-4B4A-9B30-3B5ED6FD9029}">
  <ds:schemaRefs>
    <ds:schemaRef ds:uri="ESRI.ArcGIS.Mapping.OfficeIntegration.PowerPointInfo"/>
  </ds:schemaRefs>
</ds:datastoreItem>
</file>

<file path=customXml/itemProps36.xml><?xml version="1.0" encoding="utf-8"?>
<ds:datastoreItem xmlns:ds="http://schemas.openxmlformats.org/officeDocument/2006/customXml" ds:itemID="{69FA3FBB-70FE-41C3-BC84-84A6B08598AA}">
  <ds:schemaRefs>
    <ds:schemaRef ds:uri="ESRI.ArcGIS.Mapping.OfficeIntegration.PowerPointInfo"/>
  </ds:schemaRefs>
</ds:datastoreItem>
</file>

<file path=customXml/itemProps37.xml><?xml version="1.0" encoding="utf-8"?>
<ds:datastoreItem xmlns:ds="http://schemas.openxmlformats.org/officeDocument/2006/customXml" ds:itemID="{C673CE06-CFBC-4814-BAE0-F6BAB30C6742}">
  <ds:schemaRefs>
    <ds:schemaRef ds:uri="ESRI.ArcGIS.Mapping.OfficeIntegration.PowerPointInfo"/>
  </ds:schemaRefs>
</ds:datastoreItem>
</file>

<file path=customXml/itemProps38.xml><?xml version="1.0" encoding="utf-8"?>
<ds:datastoreItem xmlns:ds="http://schemas.openxmlformats.org/officeDocument/2006/customXml" ds:itemID="{E93EB591-8D03-4A06-8A2E-1E2201EEA7BC}">
  <ds:schemaRefs>
    <ds:schemaRef ds:uri="ESRI.ArcGIS.Mapping.OfficeIntegration.PowerPointInfo"/>
  </ds:schemaRefs>
</ds:datastoreItem>
</file>

<file path=customXml/itemProps39.xml><?xml version="1.0" encoding="utf-8"?>
<ds:datastoreItem xmlns:ds="http://schemas.openxmlformats.org/officeDocument/2006/customXml" ds:itemID="{DBC990AC-0E19-4429-AABE-B04B45136FA6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047F3369-F6FC-47E7-986B-C94A34C98D2C}">
  <ds:schemaRefs>
    <ds:schemaRef ds:uri="ESRI.ArcGIS.Mapping.OfficeIntegration.PowerPointInfo"/>
  </ds:schemaRefs>
</ds:datastoreItem>
</file>

<file path=customXml/itemProps40.xml><?xml version="1.0" encoding="utf-8"?>
<ds:datastoreItem xmlns:ds="http://schemas.openxmlformats.org/officeDocument/2006/customXml" ds:itemID="{0EA8E7AB-5697-45A7-B8FC-DE8ED55D82AB}">
  <ds:schemaRefs>
    <ds:schemaRef ds:uri="ESRI.ArcGIS.Mapping.OfficeIntegration.PowerPointInfo"/>
  </ds:schemaRefs>
</ds:datastoreItem>
</file>

<file path=customXml/itemProps41.xml><?xml version="1.0" encoding="utf-8"?>
<ds:datastoreItem xmlns:ds="http://schemas.openxmlformats.org/officeDocument/2006/customXml" ds:itemID="{A4D0B2FE-AD54-4A9C-B7A8-C32A77BD3182}">
  <ds:schemaRefs>
    <ds:schemaRef ds:uri="ESRI.ArcGIS.Mapping.OfficeIntegration.PowerPointInfo"/>
  </ds:schemaRefs>
</ds:datastoreItem>
</file>

<file path=customXml/itemProps42.xml><?xml version="1.0" encoding="utf-8"?>
<ds:datastoreItem xmlns:ds="http://schemas.openxmlformats.org/officeDocument/2006/customXml" ds:itemID="{6208E2FE-2912-4455-B52D-A0787CB94477}">
  <ds:schemaRefs>
    <ds:schemaRef ds:uri="ESRI.ArcGIS.Mapping.OfficeIntegration.PowerPointInfo"/>
  </ds:schemaRefs>
</ds:datastoreItem>
</file>

<file path=customXml/itemProps43.xml><?xml version="1.0" encoding="utf-8"?>
<ds:datastoreItem xmlns:ds="http://schemas.openxmlformats.org/officeDocument/2006/customXml" ds:itemID="{8F5916D7-7744-4D4C-BCF6-AC5D17BDD734}">
  <ds:schemaRefs>
    <ds:schemaRef ds:uri="ESRI.ArcGIS.Mapping.OfficeIntegration.PowerPointInfo"/>
  </ds:schemaRefs>
</ds:datastoreItem>
</file>

<file path=customXml/itemProps44.xml><?xml version="1.0" encoding="utf-8"?>
<ds:datastoreItem xmlns:ds="http://schemas.openxmlformats.org/officeDocument/2006/customXml" ds:itemID="{6DC471F7-0D68-4BA6-A7EF-5B872D100821}">
  <ds:schemaRefs>
    <ds:schemaRef ds:uri="ESRI.ArcGIS.Mapping.OfficeIntegration.PowerPointInfo"/>
  </ds:schemaRefs>
</ds:datastoreItem>
</file>

<file path=customXml/itemProps45.xml><?xml version="1.0" encoding="utf-8"?>
<ds:datastoreItem xmlns:ds="http://schemas.openxmlformats.org/officeDocument/2006/customXml" ds:itemID="{2C7DB583-ECE7-4BFF-AEDD-6600AD015389}">
  <ds:schemaRefs>
    <ds:schemaRef ds:uri="ESRI.ArcGIS.Mapping.OfficeIntegration.PowerPointInfo"/>
  </ds:schemaRefs>
</ds:datastoreItem>
</file>

<file path=customXml/itemProps46.xml><?xml version="1.0" encoding="utf-8"?>
<ds:datastoreItem xmlns:ds="http://schemas.openxmlformats.org/officeDocument/2006/customXml" ds:itemID="{E4C45972-999E-462F-B7D7-B74150AAA42F}">
  <ds:schemaRefs>
    <ds:schemaRef ds:uri="ESRI.ArcGIS.Mapping.OfficeIntegration.PowerPointInfo"/>
  </ds:schemaRefs>
</ds:datastoreItem>
</file>

<file path=customXml/itemProps47.xml><?xml version="1.0" encoding="utf-8"?>
<ds:datastoreItem xmlns:ds="http://schemas.openxmlformats.org/officeDocument/2006/customXml" ds:itemID="{EFFF4C26-363D-418D-B5C0-A3E647255523}">
  <ds:schemaRefs>
    <ds:schemaRef ds:uri="ESRI.ArcGIS.Mapping.OfficeIntegration.PowerPointInfo"/>
  </ds:schemaRefs>
</ds:datastoreItem>
</file>

<file path=customXml/itemProps48.xml><?xml version="1.0" encoding="utf-8"?>
<ds:datastoreItem xmlns:ds="http://schemas.openxmlformats.org/officeDocument/2006/customXml" ds:itemID="{D108E17A-D889-44F8-B1C6-749D9D8C7605}">
  <ds:schemaRefs>
    <ds:schemaRef ds:uri="ESRI.ArcGIS.Mapping.OfficeIntegration.PowerPointInfo"/>
  </ds:schemaRefs>
</ds:datastoreItem>
</file>

<file path=customXml/itemProps49.xml><?xml version="1.0" encoding="utf-8"?>
<ds:datastoreItem xmlns:ds="http://schemas.openxmlformats.org/officeDocument/2006/customXml" ds:itemID="{488E6483-99EA-4377-A0D7-5EC12FBD779B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4B4418FE-BEAD-4F2A-B71F-31EE043B235C}">
  <ds:schemaRefs>
    <ds:schemaRef ds:uri="ESRI.ArcGIS.Mapping.OfficeIntegration.PowerPointInfo"/>
  </ds:schemaRefs>
</ds:datastoreItem>
</file>

<file path=customXml/itemProps50.xml><?xml version="1.0" encoding="utf-8"?>
<ds:datastoreItem xmlns:ds="http://schemas.openxmlformats.org/officeDocument/2006/customXml" ds:itemID="{BFA975F0-9F44-482D-AA56-990A22032F97}">
  <ds:schemaRefs>
    <ds:schemaRef ds:uri="ESRI.ArcGIS.Mapping.OfficeIntegration.PowerPointInfo"/>
  </ds:schemaRefs>
</ds:datastoreItem>
</file>

<file path=customXml/itemProps51.xml><?xml version="1.0" encoding="utf-8"?>
<ds:datastoreItem xmlns:ds="http://schemas.openxmlformats.org/officeDocument/2006/customXml" ds:itemID="{FD45274A-9618-4D54-A9CE-A5D3D7407D0B}">
  <ds:schemaRefs>
    <ds:schemaRef ds:uri="ESRI.ArcGIS.Mapping.OfficeIntegration.PowerPointInfo"/>
  </ds:schemaRefs>
</ds:datastoreItem>
</file>

<file path=customXml/itemProps52.xml><?xml version="1.0" encoding="utf-8"?>
<ds:datastoreItem xmlns:ds="http://schemas.openxmlformats.org/officeDocument/2006/customXml" ds:itemID="{8A06EA0D-9C20-41C8-A583-1A71F6AD4118}">
  <ds:schemaRefs>
    <ds:schemaRef ds:uri="ESRI.ArcGIS.Mapping.OfficeIntegration.PowerPointInfo"/>
  </ds:schemaRefs>
</ds:datastoreItem>
</file>

<file path=customXml/itemProps53.xml><?xml version="1.0" encoding="utf-8"?>
<ds:datastoreItem xmlns:ds="http://schemas.openxmlformats.org/officeDocument/2006/customXml" ds:itemID="{B8DF6693-3F8B-4CF0-8F28-E9B4AB71B8FA}">
  <ds:schemaRefs>
    <ds:schemaRef ds:uri="Microsoft.SharePoint.Taxonomy.ContentTypeSync"/>
  </ds:schemaRefs>
</ds:datastoreItem>
</file>

<file path=customXml/itemProps54.xml><?xml version="1.0" encoding="utf-8"?>
<ds:datastoreItem xmlns:ds="http://schemas.openxmlformats.org/officeDocument/2006/customXml" ds:itemID="{0BC8657C-D86D-44FE-B881-2EDBF64759E3}">
  <ds:schemaRefs>
    <ds:schemaRef ds:uri="ESRI.ArcGIS.Mapping.OfficeIntegration.PowerPointInfo"/>
  </ds:schemaRefs>
</ds:datastoreItem>
</file>

<file path=customXml/itemProps55.xml><?xml version="1.0" encoding="utf-8"?>
<ds:datastoreItem xmlns:ds="http://schemas.openxmlformats.org/officeDocument/2006/customXml" ds:itemID="{696D266E-26E2-424F-8F88-40B3FE036EAC}">
  <ds:schemaRefs>
    <ds:schemaRef ds:uri="ESRI.ArcGIS.Mapping.OfficeIntegration.PowerPointInfo"/>
  </ds:schemaRefs>
</ds:datastoreItem>
</file>

<file path=customXml/itemProps56.xml><?xml version="1.0" encoding="utf-8"?>
<ds:datastoreItem xmlns:ds="http://schemas.openxmlformats.org/officeDocument/2006/customXml" ds:itemID="{DAE0F2F8-60E9-493B-AB16-0D21138AA839}">
  <ds:schemaRefs>
    <ds:schemaRef ds:uri="ESRI.ArcGIS.Mapping.OfficeIntegration.PowerPointInfo"/>
  </ds:schemaRefs>
</ds:datastoreItem>
</file>

<file path=customXml/itemProps57.xml><?xml version="1.0" encoding="utf-8"?>
<ds:datastoreItem xmlns:ds="http://schemas.openxmlformats.org/officeDocument/2006/customXml" ds:itemID="{87B130F7-9B36-4817-8295-896C73DB06E1}">
  <ds:schemaRefs>
    <ds:schemaRef ds:uri="ESRI.ArcGIS.Mapping.OfficeIntegration.PowerPointInfo"/>
  </ds:schemaRefs>
</ds:datastoreItem>
</file>

<file path=customXml/itemProps58.xml><?xml version="1.0" encoding="utf-8"?>
<ds:datastoreItem xmlns:ds="http://schemas.openxmlformats.org/officeDocument/2006/customXml" ds:itemID="{99D8D87C-1CBA-4161-9648-2D999CE23127}">
  <ds:schemaRefs>
    <ds:schemaRef ds:uri="ESRI.ArcGIS.Mapping.OfficeIntegration.PowerPointInfo"/>
  </ds:schemaRefs>
</ds:datastoreItem>
</file>

<file path=customXml/itemProps59.xml><?xml version="1.0" encoding="utf-8"?>
<ds:datastoreItem xmlns:ds="http://schemas.openxmlformats.org/officeDocument/2006/customXml" ds:itemID="{AE189510-3EC3-4371-9CE8-70DFD6BA2CA6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7B8321AE-6AE5-48DA-8603-85A1C4D367E0}">
  <ds:schemaRefs>
    <ds:schemaRef ds:uri="ESRI.ArcGIS.Mapping.OfficeIntegration.PowerPointInfo"/>
  </ds:schemaRefs>
</ds:datastoreItem>
</file>

<file path=customXml/itemProps60.xml><?xml version="1.0" encoding="utf-8"?>
<ds:datastoreItem xmlns:ds="http://schemas.openxmlformats.org/officeDocument/2006/customXml" ds:itemID="{2456BABD-1839-410A-8685-82A2033E828C}">
  <ds:schemaRefs>
    <ds:schemaRef ds:uri="ESRI.ArcGIS.Mapping.OfficeIntegration.PowerPointInfo"/>
  </ds:schemaRefs>
</ds:datastoreItem>
</file>

<file path=customXml/itemProps61.xml><?xml version="1.0" encoding="utf-8"?>
<ds:datastoreItem xmlns:ds="http://schemas.openxmlformats.org/officeDocument/2006/customXml" ds:itemID="{1E6A6436-728E-4FD2-84AE-1E4B74ED7210}">
  <ds:schemaRefs>
    <ds:schemaRef ds:uri="ESRI.ArcGIS.Mapping.OfficeIntegration.PowerPointInfo"/>
  </ds:schemaRefs>
</ds:datastoreItem>
</file>

<file path=customXml/itemProps62.xml><?xml version="1.0" encoding="utf-8"?>
<ds:datastoreItem xmlns:ds="http://schemas.openxmlformats.org/officeDocument/2006/customXml" ds:itemID="{54A103A0-B4C2-4AD0-AB18-737434640A5B}">
  <ds:schemaRefs>
    <ds:schemaRef ds:uri="ESRI.ArcGIS.Mapping.OfficeIntegration.PowerPointInfo"/>
  </ds:schemaRefs>
</ds:datastoreItem>
</file>

<file path=customXml/itemProps63.xml><?xml version="1.0" encoding="utf-8"?>
<ds:datastoreItem xmlns:ds="http://schemas.openxmlformats.org/officeDocument/2006/customXml" ds:itemID="{2903878C-A76B-4FB8-A3A7-631DEDEF5932}">
  <ds:schemaRefs>
    <ds:schemaRef ds:uri="ESRI.ArcGIS.Mapping.OfficeIntegration.PowerPointInfo"/>
  </ds:schemaRefs>
</ds:datastoreItem>
</file>

<file path=customXml/itemProps64.xml><?xml version="1.0" encoding="utf-8"?>
<ds:datastoreItem xmlns:ds="http://schemas.openxmlformats.org/officeDocument/2006/customXml" ds:itemID="{64218D92-8004-4D83-B656-81776E7A4BCC}">
  <ds:schemaRefs>
    <ds:schemaRef ds:uri="ESRI.ArcGIS.Mapping.OfficeIntegration.PowerPointInfo"/>
  </ds:schemaRefs>
</ds:datastoreItem>
</file>

<file path=customXml/itemProps65.xml><?xml version="1.0" encoding="utf-8"?>
<ds:datastoreItem xmlns:ds="http://schemas.openxmlformats.org/officeDocument/2006/customXml" ds:itemID="{E457639E-6D0C-40C3-BF7B-6DC33289740C}">
  <ds:schemaRefs>
    <ds:schemaRef ds:uri="ESRI.ArcGIS.Mapping.OfficeIntegration.PowerPointInfo"/>
  </ds:schemaRefs>
</ds:datastoreItem>
</file>

<file path=customXml/itemProps66.xml><?xml version="1.0" encoding="utf-8"?>
<ds:datastoreItem xmlns:ds="http://schemas.openxmlformats.org/officeDocument/2006/customXml" ds:itemID="{5555A7EA-053D-46CB-8E86-EA6564D859CC}">
  <ds:schemaRefs>
    <ds:schemaRef ds:uri="ESRI.ArcGIS.Mapping.OfficeIntegration.PowerPointInfo"/>
  </ds:schemaRefs>
</ds:datastoreItem>
</file>

<file path=customXml/itemProps67.xml><?xml version="1.0" encoding="utf-8"?>
<ds:datastoreItem xmlns:ds="http://schemas.openxmlformats.org/officeDocument/2006/customXml" ds:itemID="{2F3F4C10-A949-4502-8E7F-9FD2CBF2EDFA}">
  <ds:schemaRefs>
    <ds:schemaRef ds:uri="ESRI.ArcGIS.Mapping.OfficeIntegration.PowerPointInfo"/>
  </ds:schemaRefs>
</ds:datastoreItem>
</file>

<file path=customXml/itemProps68.xml><?xml version="1.0" encoding="utf-8"?>
<ds:datastoreItem xmlns:ds="http://schemas.openxmlformats.org/officeDocument/2006/customXml" ds:itemID="{11A99E0B-E301-4F86-99FD-4BD8968FEF4B}">
  <ds:schemaRefs>
    <ds:schemaRef ds:uri="ESRI.ArcGIS.Mapping.OfficeIntegration.PowerPointInfo"/>
  </ds:schemaRefs>
</ds:datastoreItem>
</file>

<file path=customXml/itemProps69.xml><?xml version="1.0" encoding="utf-8"?>
<ds:datastoreItem xmlns:ds="http://schemas.openxmlformats.org/officeDocument/2006/customXml" ds:itemID="{1BC52CF1-ADB8-4771-83F4-D5D874134C8A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CBD30420-84A1-4F53-9640-CC3C485F42E1}">
  <ds:schemaRefs>
    <ds:schemaRef ds:uri="4ffa91fb-a0ff-4ac5-b2db-65c790d184a4"/>
    <ds:schemaRef ds:uri="906918b8-db1a-456d-a3fd-e97f140f6751"/>
    <ds:schemaRef ds:uri="9de1764b-ebe2-41a0-a6cd-085c1d80c89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.v3"/>
    <ds:schemaRef ds:uri="http://schemas.microsoft.com/sharepoint/v3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70.xml><?xml version="1.0" encoding="utf-8"?>
<ds:datastoreItem xmlns:ds="http://schemas.openxmlformats.org/officeDocument/2006/customXml" ds:itemID="{6C691E04-8515-4B4A-B9B7-9F396734DE7A}">
  <ds:schemaRefs>
    <ds:schemaRef ds:uri="ESRI.ArcGIS.Mapping.OfficeIntegration.PowerPointInfo"/>
  </ds:schemaRefs>
</ds:datastoreItem>
</file>

<file path=customXml/itemProps71.xml><?xml version="1.0" encoding="utf-8"?>
<ds:datastoreItem xmlns:ds="http://schemas.openxmlformats.org/officeDocument/2006/customXml" ds:itemID="{78C87638-2097-434C-A9D8-02C4805A84D7}">
  <ds:schemaRefs>
    <ds:schemaRef ds:uri="ESRI.ArcGIS.Mapping.OfficeIntegration.PowerPointInfo"/>
  </ds:schemaRefs>
</ds:datastoreItem>
</file>

<file path=customXml/itemProps72.xml><?xml version="1.0" encoding="utf-8"?>
<ds:datastoreItem xmlns:ds="http://schemas.openxmlformats.org/officeDocument/2006/customXml" ds:itemID="{0F6E9815-EAA3-4A23-B68C-35706F32EBC9}">
  <ds:schemaRefs>
    <ds:schemaRef ds:uri="ESRI.ArcGIS.Mapping.OfficeIntegration.PowerPointInfo"/>
  </ds:schemaRefs>
</ds:datastoreItem>
</file>

<file path=customXml/itemProps73.xml><?xml version="1.0" encoding="utf-8"?>
<ds:datastoreItem xmlns:ds="http://schemas.openxmlformats.org/officeDocument/2006/customXml" ds:itemID="{64D83C8B-9761-40FC-A928-318182BDDBBF}">
  <ds:schemaRefs>
    <ds:schemaRef ds:uri="ESRI.ArcGIS.Mapping.OfficeIntegration.PowerPointInfo"/>
  </ds:schemaRefs>
</ds:datastoreItem>
</file>

<file path=customXml/itemProps74.xml><?xml version="1.0" encoding="utf-8"?>
<ds:datastoreItem xmlns:ds="http://schemas.openxmlformats.org/officeDocument/2006/customXml" ds:itemID="{7066C99E-0460-4ACE-A5D2-C0E4A8B0E191}">
  <ds:schemaRefs>
    <ds:schemaRef ds:uri="ESRI.ArcGIS.Mapping.OfficeIntegration.PowerPointInfo"/>
  </ds:schemaRefs>
</ds:datastoreItem>
</file>

<file path=customXml/itemProps75.xml><?xml version="1.0" encoding="utf-8"?>
<ds:datastoreItem xmlns:ds="http://schemas.openxmlformats.org/officeDocument/2006/customXml" ds:itemID="{88B0B271-82D5-44BC-AE66-8A6FF4714F49}">
  <ds:schemaRefs>
    <ds:schemaRef ds:uri="ESRI.ArcGIS.Mapping.OfficeIntegration.PowerPointInfo"/>
  </ds:schemaRefs>
</ds:datastoreItem>
</file>

<file path=customXml/itemProps76.xml><?xml version="1.0" encoding="utf-8"?>
<ds:datastoreItem xmlns:ds="http://schemas.openxmlformats.org/officeDocument/2006/customXml" ds:itemID="{3769A3AF-1C33-4373-A74E-EF77CC1A9950}">
  <ds:schemaRefs>
    <ds:schemaRef ds:uri="ESRI.ArcGIS.Mapping.OfficeIntegration.PowerPointInfo"/>
  </ds:schemaRefs>
</ds:datastoreItem>
</file>

<file path=customXml/itemProps77.xml><?xml version="1.0" encoding="utf-8"?>
<ds:datastoreItem xmlns:ds="http://schemas.openxmlformats.org/officeDocument/2006/customXml" ds:itemID="{561A1BB9-C867-4F2B-9C3A-72B89AE567F8}">
  <ds:schemaRefs>
    <ds:schemaRef ds:uri="ESRI.ArcGIS.Mapping.OfficeIntegration.PowerPointInfo"/>
  </ds:schemaRefs>
</ds:datastoreItem>
</file>

<file path=customXml/itemProps78.xml><?xml version="1.0" encoding="utf-8"?>
<ds:datastoreItem xmlns:ds="http://schemas.openxmlformats.org/officeDocument/2006/customXml" ds:itemID="{9314A2AD-6D51-4A0E-870F-05448B54F00A}">
  <ds:schemaRefs>
    <ds:schemaRef ds:uri="ESRI.ArcGIS.Mapping.OfficeIntegration.PowerPointInfo"/>
  </ds:schemaRefs>
</ds:datastoreItem>
</file>

<file path=customXml/itemProps79.xml><?xml version="1.0" encoding="utf-8"?>
<ds:datastoreItem xmlns:ds="http://schemas.openxmlformats.org/officeDocument/2006/customXml" ds:itemID="{C77990C6-53A9-4C56-9A9A-EB3436741312}">
  <ds:schemaRefs>
    <ds:schemaRef ds:uri="http://schemas.microsoft.com/sharepoint/v3/contenttype/forms"/>
  </ds:schemaRefs>
</ds:datastoreItem>
</file>

<file path=customXml/itemProps8.xml><?xml version="1.0" encoding="utf-8"?>
<ds:datastoreItem xmlns:ds="http://schemas.openxmlformats.org/officeDocument/2006/customXml" ds:itemID="{398AB894-9D5A-4E49-A89F-0F15425950B9}">
  <ds:schemaRefs>
    <ds:schemaRef ds:uri="ESRI.ArcGIS.Mapping.OfficeIntegration.PowerPointInfo"/>
  </ds:schemaRefs>
</ds:datastoreItem>
</file>

<file path=customXml/itemProps80.xml><?xml version="1.0" encoding="utf-8"?>
<ds:datastoreItem xmlns:ds="http://schemas.openxmlformats.org/officeDocument/2006/customXml" ds:itemID="{677D22BB-04D7-45B3-AA01-B3A03885A4F2}">
  <ds:schemaRefs>
    <ds:schemaRef ds:uri="ESRI.ArcGIS.Mapping.OfficeIntegration.PowerPointInfo"/>
  </ds:schemaRefs>
</ds:datastoreItem>
</file>

<file path=customXml/itemProps81.xml><?xml version="1.0" encoding="utf-8"?>
<ds:datastoreItem xmlns:ds="http://schemas.openxmlformats.org/officeDocument/2006/customXml" ds:itemID="{A0E0345F-818D-45A3-B3DB-3076E4FD7010}">
  <ds:schemaRefs>
    <ds:schemaRef ds:uri="ESRI.ArcGIS.Mapping.OfficeIntegration.PowerPointInfo"/>
  </ds:schemaRefs>
</ds:datastoreItem>
</file>

<file path=customXml/itemProps82.xml><?xml version="1.0" encoding="utf-8"?>
<ds:datastoreItem xmlns:ds="http://schemas.openxmlformats.org/officeDocument/2006/customXml" ds:itemID="{E4768C63-4DB1-4BEF-87A5-734E7E3779A6}">
  <ds:schemaRefs>
    <ds:schemaRef ds:uri="ESRI.ArcGIS.Mapping.OfficeIntegration.PowerPointInfo"/>
  </ds:schemaRefs>
</ds:datastoreItem>
</file>

<file path=customXml/itemProps83.xml><?xml version="1.0" encoding="utf-8"?>
<ds:datastoreItem xmlns:ds="http://schemas.openxmlformats.org/officeDocument/2006/customXml" ds:itemID="{CD94FB44-CBCC-4BD6-9D66-8DD985630B45}">
  <ds:schemaRefs>
    <ds:schemaRef ds:uri="ESRI.ArcGIS.Mapping.OfficeIntegration.PowerPointInfo"/>
  </ds:schemaRefs>
</ds:datastoreItem>
</file>

<file path=customXml/itemProps84.xml><?xml version="1.0" encoding="utf-8"?>
<ds:datastoreItem xmlns:ds="http://schemas.openxmlformats.org/officeDocument/2006/customXml" ds:itemID="{44926A39-6B1D-4E53-B6E5-DEAC15C502B7}">
  <ds:schemaRefs>
    <ds:schemaRef ds:uri="ESRI.ArcGIS.Mapping.OfficeIntegration.PowerPointInfo"/>
  </ds:schemaRefs>
</ds:datastoreItem>
</file>

<file path=customXml/itemProps85.xml><?xml version="1.0" encoding="utf-8"?>
<ds:datastoreItem xmlns:ds="http://schemas.openxmlformats.org/officeDocument/2006/customXml" ds:itemID="{3E8BF273-B8B4-4D62-88F6-5CC031ACB586}">
  <ds:schemaRefs>
    <ds:schemaRef ds:uri="ESRI.ArcGIS.Mapping.OfficeIntegration.PowerPointInfo"/>
  </ds:schemaRefs>
</ds:datastoreItem>
</file>

<file path=customXml/itemProps86.xml><?xml version="1.0" encoding="utf-8"?>
<ds:datastoreItem xmlns:ds="http://schemas.openxmlformats.org/officeDocument/2006/customXml" ds:itemID="{28044B83-D8E1-46BA-91AA-0364C3511AE1}">
  <ds:schemaRefs>
    <ds:schemaRef ds:uri="ESRI.ArcGIS.Mapping.OfficeIntegration.PowerPointInfo"/>
  </ds:schemaRefs>
</ds:datastoreItem>
</file>

<file path=customXml/itemProps87.xml><?xml version="1.0" encoding="utf-8"?>
<ds:datastoreItem xmlns:ds="http://schemas.openxmlformats.org/officeDocument/2006/customXml" ds:itemID="{A58A0A40-1FB0-48F5-B023-523C5666EF00}">
  <ds:schemaRefs>
    <ds:schemaRef ds:uri="ESRI.ArcGIS.Mapping.OfficeIntegration.PowerPointInfo"/>
  </ds:schemaRefs>
</ds:datastoreItem>
</file>

<file path=customXml/itemProps88.xml><?xml version="1.0" encoding="utf-8"?>
<ds:datastoreItem xmlns:ds="http://schemas.openxmlformats.org/officeDocument/2006/customXml" ds:itemID="{1549CFA8-DB6C-4869-9C99-2F9D8259C31A}">
  <ds:schemaRefs>
    <ds:schemaRef ds:uri="ESRI.ArcGIS.Mapping.OfficeIntegration.PowerPointInfo"/>
  </ds:schemaRefs>
</ds:datastoreItem>
</file>

<file path=customXml/itemProps89.xml><?xml version="1.0" encoding="utf-8"?>
<ds:datastoreItem xmlns:ds="http://schemas.openxmlformats.org/officeDocument/2006/customXml" ds:itemID="{950225B9-970D-44D6-9805-098FD87F7DA7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3D6E9A40-4977-4B35-A63A-BE6F172D0865}">
  <ds:schemaRefs>
    <ds:schemaRef ds:uri="ESRI.ArcGIS.Mapping.OfficeIntegration.PowerPointInfo"/>
  </ds:schemaRefs>
</ds:datastoreItem>
</file>

<file path=customXml/itemProps90.xml><?xml version="1.0" encoding="utf-8"?>
<ds:datastoreItem xmlns:ds="http://schemas.openxmlformats.org/officeDocument/2006/customXml" ds:itemID="{876C0DF1-19C5-4B49-A4EB-5EA56E83259E}">
  <ds:schemaRefs>
    <ds:schemaRef ds:uri="ESRI.ArcGIS.Mapping.OfficeIntegration.PowerPointInfo"/>
  </ds:schemaRefs>
</ds:datastoreItem>
</file>

<file path=customXml/itemProps91.xml><?xml version="1.0" encoding="utf-8"?>
<ds:datastoreItem xmlns:ds="http://schemas.openxmlformats.org/officeDocument/2006/customXml" ds:itemID="{B20D46DD-D454-4BB2-85CA-D31B7582B22F}">
  <ds:schemaRefs>
    <ds:schemaRef ds:uri="ESRI.ArcGIS.Mapping.OfficeIntegration.PowerPointInfo"/>
  </ds:schemaRefs>
</ds:datastoreItem>
</file>

<file path=customXml/itemProps92.xml><?xml version="1.0" encoding="utf-8"?>
<ds:datastoreItem xmlns:ds="http://schemas.openxmlformats.org/officeDocument/2006/customXml" ds:itemID="{0799C3AF-21B4-4949-BA33-FC2F7A82D179}">
  <ds:schemaRefs>
    <ds:schemaRef ds:uri="ESRI.ArcGIS.Mapping.OfficeIntegration.PowerPointInfo"/>
  </ds:schemaRefs>
</ds:datastoreItem>
</file>

<file path=customXml/itemProps93.xml><?xml version="1.0" encoding="utf-8"?>
<ds:datastoreItem xmlns:ds="http://schemas.openxmlformats.org/officeDocument/2006/customXml" ds:itemID="{6FCEC43D-A153-4BE0-8529-0F7858268DCF}">
  <ds:schemaRefs>
    <ds:schemaRef ds:uri="ESRI.ArcGIS.Mapping.OfficeIntegration.PowerPointInfo"/>
  </ds:schemaRefs>
</ds:datastoreItem>
</file>

<file path=customXml/itemProps94.xml><?xml version="1.0" encoding="utf-8"?>
<ds:datastoreItem xmlns:ds="http://schemas.openxmlformats.org/officeDocument/2006/customXml" ds:itemID="{F5A65660-4D6A-4BB5-9A98-20C76DD5119D}">
  <ds:schemaRefs>
    <ds:schemaRef ds:uri="ESRI.ArcGIS.Mapping.OfficeIntegration.PowerPointInfo"/>
  </ds:schemaRefs>
</ds:datastoreItem>
</file>

<file path=customXml/itemProps95.xml><?xml version="1.0" encoding="utf-8"?>
<ds:datastoreItem xmlns:ds="http://schemas.openxmlformats.org/officeDocument/2006/customXml" ds:itemID="{4B991696-AB6F-4011-BD67-3726380715AE}">
  <ds:schemaRefs>
    <ds:schemaRef ds:uri="ESRI.ArcGIS.Mapping.OfficeIntegration.PowerPointInfo"/>
  </ds:schemaRefs>
</ds:datastoreItem>
</file>

<file path=customXml/itemProps96.xml><?xml version="1.0" encoding="utf-8"?>
<ds:datastoreItem xmlns:ds="http://schemas.openxmlformats.org/officeDocument/2006/customXml" ds:itemID="{6643ADB4-FF7D-4792-AE31-5FB11ABFC170}">
  <ds:schemaRefs>
    <ds:schemaRef ds:uri="ESRI.ArcGIS.Mapping.OfficeIntegration.PowerPointInfo"/>
  </ds:schemaRefs>
</ds:datastoreItem>
</file>

<file path=customXml/itemProps97.xml><?xml version="1.0" encoding="utf-8"?>
<ds:datastoreItem xmlns:ds="http://schemas.openxmlformats.org/officeDocument/2006/customXml" ds:itemID="{48F53725-0650-4CB4-9C0E-DAEA3320B64E}">
  <ds:schemaRefs>
    <ds:schemaRef ds:uri="ESRI.ArcGIS.Mapping.OfficeIntegration.PowerPointInfo"/>
  </ds:schemaRefs>
</ds:datastoreItem>
</file>

<file path=customXml/itemProps98.xml><?xml version="1.0" encoding="utf-8"?>
<ds:datastoreItem xmlns:ds="http://schemas.openxmlformats.org/officeDocument/2006/customXml" ds:itemID="{53E32927-3F16-4670-B46C-7EB74C6A3170}">
  <ds:schemaRefs>
    <ds:schemaRef ds:uri="ESRI.ArcGIS.Mapping.OfficeIntegration.PowerPointInfo"/>
  </ds:schemaRefs>
</ds:datastoreItem>
</file>

<file path=customXml/itemProps99.xml><?xml version="1.0" encoding="utf-8"?>
<ds:datastoreItem xmlns:ds="http://schemas.openxmlformats.org/officeDocument/2006/customXml" ds:itemID="{BC99C8DE-7AB6-431F-BCB4-75DE7811BAEA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278</TotalTime>
  <Words>1800</Words>
  <Application>Microsoft Office PowerPoint</Application>
  <PresentationFormat>On-screen Show (4:3)</PresentationFormat>
  <Paragraphs>146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Theme1</vt:lpstr>
      <vt:lpstr>Part 75 Overview CiSCO CEMS Users Group Meeting September 2022</vt:lpstr>
      <vt:lpstr>Where do I find part 75? </vt:lpstr>
      <vt:lpstr> For Part 75 key definitions, refer to 40 CFR 72.2</vt:lpstr>
      <vt:lpstr>What is the purpose of Part 75? Subpart A, General</vt:lpstr>
      <vt:lpstr>What is the purpose of Part 75? Subpart A, General</vt:lpstr>
      <vt:lpstr>Compliance Dates, refer to 40 CFR 75.4 </vt:lpstr>
      <vt:lpstr>Subpart B, General Operating Requirements</vt:lpstr>
      <vt:lpstr>General Operating Requirements, refer to 40 CFR 75.10</vt:lpstr>
      <vt:lpstr>Low Mass Emitter (LME)Monitoring Methodology, refer to 40 CFR 75.19</vt:lpstr>
      <vt:lpstr>Subpart C, Monitoring Operation and Maintenance Requirements </vt:lpstr>
      <vt:lpstr>Initial Certification and Recertification Procedures, refer to 40 CFR 75.20</vt:lpstr>
      <vt:lpstr>Reference Test Methods and CEM Installation Requirements</vt:lpstr>
      <vt:lpstr>Subpart D, Missing Data Procedures</vt:lpstr>
      <vt:lpstr>Missing Data Substitution Procedures </vt:lpstr>
      <vt:lpstr>Missing Data Substitution Procedures </vt:lpstr>
      <vt:lpstr>Subpart E, Alternative Monitoring Systems</vt:lpstr>
      <vt:lpstr>Subpart F, Recordkeeping Requirements </vt:lpstr>
      <vt:lpstr>Subpart G, Reporting Requirements</vt:lpstr>
      <vt:lpstr>Subpart H, NOx Mass Emissions</vt:lpstr>
      <vt:lpstr>Appendix A ,Specification and CEM Test Procedures</vt:lpstr>
      <vt:lpstr>Appendix B, Ongoing CEM Test Requirements </vt:lpstr>
      <vt:lpstr>Appendix C, Missing Data Estimation Procedures  </vt:lpstr>
      <vt:lpstr>Appendix D, Optional SO2 Methodology</vt:lpstr>
      <vt:lpstr>Appendix E, Optional NOX Methodology</vt:lpstr>
      <vt:lpstr>Appendix F, Equations and F-Factors </vt:lpstr>
      <vt:lpstr>Appendix G, Calculating and Estimating CO2 Emissions </vt:lpstr>
      <vt:lpstr>Questions?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NOx Emissions Monitoring</dc:title>
  <dc:creator>EPA</dc:creator>
  <cp:keywords/>
  <cp:lastModifiedBy>Shane Williams</cp:lastModifiedBy>
  <cp:revision>9</cp:revision>
  <cp:lastPrinted>2016-11-30T16:16:33Z</cp:lastPrinted>
  <dcterms:created xsi:type="dcterms:W3CDTF">2001-06-28T17:45:27Z</dcterms:created>
  <dcterms:modified xsi:type="dcterms:W3CDTF">2022-09-13T15:27:31Z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0x010100F2AB2C93D8775149919D27ADF370E631</vt:lpwstr>
  </property>
  <property fmtid="{D5CDD505-2E9C-101B-9397-08002B2CF9AE}" pid="3" name="TaxKeyword">
    <vt:lpwstr/>
  </property>
  <property fmtid="{D5CDD505-2E9C-101B-9397-08002B2CF9AE}" pid="4" name="EPA Subject">
    <vt:lpwstr/>
  </property>
  <property fmtid="{D5CDD505-2E9C-101B-9397-08002B2CF9AE}" pid="5" name="Document Type">
    <vt:lpwstr/>
  </property>
</Properties>
</file>