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4" r:id="rId1"/>
  </p:sldMasterIdLst>
  <p:sldIdLst>
    <p:sldId id="256" r:id="rId2"/>
    <p:sldId id="257" r:id="rId3"/>
    <p:sldId id="279" r:id="rId4"/>
    <p:sldId id="258" r:id="rId5"/>
    <p:sldId id="282" r:id="rId6"/>
    <p:sldId id="269" r:id="rId7"/>
    <p:sldId id="281" r:id="rId8"/>
    <p:sldId id="283" r:id="rId9"/>
    <p:sldId id="284" r:id="rId10"/>
    <p:sldId id="286" r:id="rId11"/>
    <p:sldId id="259" r:id="rId12"/>
    <p:sldId id="285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ecmps.blogspot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Cedar Software –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What’s New –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What’s Coming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Kevin Batchelder</a:t>
            </a:r>
          </a:p>
          <a:p>
            <a:r>
              <a:rPr lang="en-US" dirty="0"/>
              <a:t>Lead Software Developer</a:t>
            </a:r>
          </a:p>
          <a:p>
            <a:r>
              <a:rPr lang="en-US" dirty="0"/>
              <a:t>September 13,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6487" cy="864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Cylinder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89C87B-08F1-4D0B-8590-7CAE226B93E6}"/>
              </a:ext>
            </a:extLst>
          </p:cNvPr>
          <p:cNvSpPr txBox="1"/>
          <p:nvPr/>
        </p:nvSpPr>
        <p:spPr>
          <a:xfrm>
            <a:off x="646111" y="1241571"/>
            <a:ext cx="10289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848329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6487" cy="864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Cylinder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89C87B-08F1-4D0B-8590-7CAE226B93E6}"/>
              </a:ext>
            </a:extLst>
          </p:cNvPr>
          <p:cNvSpPr txBox="1"/>
          <p:nvPr/>
        </p:nvSpPr>
        <p:spPr>
          <a:xfrm>
            <a:off x="646111" y="1241571"/>
            <a:ext cx="102893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List of available cylinders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List of in-service cylinders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Gas profiles show all current cylinder data in CEMS PLCs</a:t>
            </a:r>
          </a:p>
        </p:txBody>
      </p:sp>
    </p:spTree>
    <p:extLst>
      <p:ext uri="{BB962C8B-B14F-4D97-AF65-F5344CB8AC3E}">
        <p14:creationId xmlns:p14="http://schemas.microsoft.com/office/powerpoint/2010/main" val="138508999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6487" cy="864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Cylinder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89C87B-08F1-4D0B-8590-7CAE226B93E6}"/>
              </a:ext>
            </a:extLst>
          </p:cNvPr>
          <p:cNvSpPr txBox="1"/>
          <p:nvPr/>
        </p:nvSpPr>
        <p:spPr>
          <a:xfrm>
            <a:off x="646111" y="1241571"/>
            <a:ext cx="102893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Drag-and-drop to change cylinder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Changes propagate everywhere that uses the same cylinder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Changes from CEMS HMI panel also propagate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63983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CiSCO</a:t>
            </a:r>
            <a:r>
              <a:rPr lang="en-US" b="1" dirty="0">
                <a:latin typeface="+mn-lt"/>
              </a:rPr>
              <a:t> Software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25950"/>
            <a:ext cx="8397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7832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breez75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0" y="1283516"/>
            <a:ext cx="10261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Few changes – mostly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Minor improvements for monitored bypass stacks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breez75 / ECMPS 2.0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0" y="1283516"/>
            <a:ext cx="102613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EPA effort to redesign ECMPS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Convert Client Tool to browser-based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Reduce calls to CAMD for technical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Now slated for Q1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Updates at </a:t>
            </a:r>
            <a:r>
              <a:rPr lang="en-US" sz="2800" dirty="0">
                <a:hlinkClick r:id="rId2" action="ppaction://hlinkfile"/>
              </a:rPr>
              <a:t>ecmps.blogspot.com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311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Redundant Cedar Servers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0" y="1241571"/>
            <a:ext cx="102893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Primary and secondary servers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Redundant database on each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Both servers run 24/7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Data synchronization, typically within 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Secondary server takes over when primary is unavailable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Cedar Data Monitor automatically switches to secondary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Automatically switches back when primary is available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D136AF-FAA8-496B-BB10-161708DAB764}"/>
              </a:ext>
            </a:extLst>
          </p:cNvPr>
          <p:cNvSpPr txBox="1"/>
          <p:nvPr/>
        </p:nvSpPr>
        <p:spPr>
          <a:xfrm>
            <a:off x="646110" y="5743852"/>
            <a:ext cx="262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Cedar 7</a:t>
            </a:r>
          </a:p>
        </p:txBody>
      </p:sp>
    </p:spTree>
    <p:extLst>
      <p:ext uri="{BB962C8B-B14F-4D97-AF65-F5344CB8AC3E}">
        <p14:creationId xmlns:p14="http://schemas.microsoft.com/office/powerpoint/2010/main" val="32213759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Redundant Cedar Servers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0" y="1241571"/>
            <a:ext cx="102893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Ongoing performance enhancements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Reduction of unnecessary alarms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When Cedar Data Monitor starts up, can now connect to secondary server if primary server unavailable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D136AF-FAA8-496B-BB10-161708DAB764}"/>
              </a:ext>
            </a:extLst>
          </p:cNvPr>
          <p:cNvSpPr txBox="1"/>
          <p:nvPr/>
        </p:nvSpPr>
        <p:spPr>
          <a:xfrm>
            <a:off x="646110" y="5743852"/>
            <a:ext cx="262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Cedar 7</a:t>
            </a:r>
          </a:p>
        </p:txBody>
      </p:sp>
    </p:spTree>
    <p:extLst>
      <p:ext uri="{BB962C8B-B14F-4D97-AF65-F5344CB8AC3E}">
        <p14:creationId xmlns:p14="http://schemas.microsoft.com/office/powerpoint/2010/main" val="198165881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New Jersey EEMPR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102893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Regulatory changes effective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3-hour rolling averages -- New method for determining exceedance duration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768E3-5FC7-2622-4B97-599A7941F440}"/>
              </a:ext>
            </a:extLst>
          </p:cNvPr>
          <p:cNvSpPr txBox="1"/>
          <p:nvPr/>
        </p:nvSpPr>
        <p:spPr>
          <a:xfrm>
            <a:off x="646110" y="5743852"/>
            <a:ext cx="262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Cedar 7.37</a:t>
            </a:r>
          </a:p>
        </p:txBody>
      </p:sp>
    </p:spTree>
    <p:extLst>
      <p:ext uri="{BB962C8B-B14F-4D97-AF65-F5344CB8AC3E}">
        <p14:creationId xmlns:p14="http://schemas.microsoft.com/office/powerpoint/2010/main" val="214688590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Alberta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102893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Regulatory </a:t>
            </a:r>
            <a:r>
              <a:rPr lang="en-US" sz="2800"/>
              <a:t>changes for 1-1-2022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New codes for electronic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Alberta data substitution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768E3-5FC7-2622-4B97-599A7941F440}"/>
              </a:ext>
            </a:extLst>
          </p:cNvPr>
          <p:cNvSpPr txBox="1"/>
          <p:nvPr/>
        </p:nvSpPr>
        <p:spPr>
          <a:xfrm>
            <a:off x="646110" y="5743852"/>
            <a:ext cx="262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Cedar 7.37</a:t>
            </a:r>
          </a:p>
        </p:txBody>
      </p:sp>
    </p:spTree>
    <p:extLst>
      <p:ext uri="{BB962C8B-B14F-4D97-AF65-F5344CB8AC3E}">
        <p14:creationId xmlns:p14="http://schemas.microsoft.com/office/powerpoint/2010/main" val="346550561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CGA/Linearity Alarms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1028936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New checks for CGAs (missing or failed)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Alarm for 4 quarters with no linearity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Warning alarm for 168+ op hours but no linearity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Warning alarm for op time but no CGA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New support for custom alarms based on CGA/linearity status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768E3-5FC7-2622-4B97-599A7941F440}"/>
              </a:ext>
            </a:extLst>
          </p:cNvPr>
          <p:cNvSpPr txBox="1"/>
          <p:nvPr/>
        </p:nvSpPr>
        <p:spPr>
          <a:xfrm>
            <a:off x="646110" y="5743852"/>
            <a:ext cx="544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Cedar 7.38</a:t>
            </a:r>
          </a:p>
        </p:txBody>
      </p:sp>
    </p:spTree>
    <p:extLst>
      <p:ext uri="{BB962C8B-B14F-4D97-AF65-F5344CB8AC3E}">
        <p14:creationId xmlns:p14="http://schemas.microsoft.com/office/powerpoint/2010/main" val="226618766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Other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102893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Improve performance of exceedance/downtime rebuild for startup/shutdown events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Reports – add support for tab-delimited export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Spanish language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CeDAR</a:t>
            </a:r>
            <a:r>
              <a:rPr lang="en-US" sz="2800" dirty="0"/>
              <a:t>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Dual-language configuration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768E3-5FC7-2622-4B97-599A7941F440}"/>
              </a:ext>
            </a:extLst>
          </p:cNvPr>
          <p:cNvSpPr txBox="1"/>
          <p:nvPr/>
        </p:nvSpPr>
        <p:spPr>
          <a:xfrm>
            <a:off x="646110" y="5743852"/>
            <a:ext cx="544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Cedar 7.39</a:t>
            </a:r>
          </a:p>
        </p:txBody>
      </p:sp>
    </p:spTree>
    <p:extLst>
      <p:ext uri="{BB962C8B-B14F-4D97-AF65-F5344CB8AC3E}">
        <p14:creationId xmlns:p14="http://schemas.microsoft.com/office/powerpoint/2010/main" val="399449708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0</TotalTime>
  <Words>307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logo slide background</vt:lpstr>
      <vt:lpstr>Cedar Software – What’s New – What’s Coming</vt:lpstr>
      <vt:lpstr>breez75</vt:lpstr>
      <vt:lpstr>breez75 / ECMPS 2.0</vt:lpstr>
      <vt:lpstr>Redundant Cedar Servers</vt:lpstr>
      <vt:lpstr>Redundant Cedar Servers</vt:lpstr>
      <vt:lpstr>New Jersey EEMPR</vt:lpstr>
      <vt:lpstr>Alberta</vt:lpstr>
      <vt:lpstr>CGA/Linearity Alarms</vt:lpstr>
      <vt:lpstr>Other Changes</vt:lpstr>
      <vt:lpstr>Cylinder Manager</vt:lpstr>
      <vt:lpstr>Cylinder Manager</vt:lpstr>
      <vt:lpstr>Cylinder Manager</vt:lpstr>
      <vt:lpstr>CiSCO Software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2021-09-10T19:36:50Z</dcterms:created>
  <dcterms:modified xsi:type="dcterms:W3CDTF">2022-09-12T22:08:00Z</dcterms:modified>
</cp:coreProperties>
</file>