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05ED18-A751-4CF2-8437-B289B09095B4}" v="20" dt="2022-09-09T16:30:00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27"/>
  </p:normalViewPr>
  <p:slideViewPr>
    <p:cSldViewPr snapToGrid="0">
      <p:cViewPr varScale="1">
        <p:scale>
          <a:sx n="104" d="100"/>
          <a:sy n="104" d="100"/>
        </p:scale>
        <p:origin x="7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 Bastron" userId="129f5e72-ad82-4696-aaae-8cd70686891b" providerId="ADAL" clId="{7205ED18-A751-4CF2-8437-B289B09095B4}"/>
    <pc:docChg chg="custSel modSld">
      <pc:chgData name="Walt Bastron" userId="129f5e72-ad82-4696-aaae-8cd70686891b" providerId="ADAL" clId="{7205ED18-A751-4CF2-8437-B289B09095B4}" dt="2022-09-09T16:30:00.550" v="120"/>
      <pc:docMkLst>
        <pc:docMk/>
      </pc:docMkLst>
      <pc:sldChg chg="modSp mod">
        <pc:chgData name="Walt Bastron" userId="129f5e72-ad82-4696-aaae-8cd70686891b" providerId="ADAL" clId="{7205ED18-A751-4CF2-8437-B289B09095B4}" dt="2022-09-06T21:55:30.611" v="98" actId="20577"/>
        <pc:sldMkLst>
          <pc:docMk/>
          <pc:sldMk cId="1296178955" sldId="256"/>
        </pc:sldMkLst>
        <pc:spChg chg="mod">
          <ac:chgData name="Walt Bastron" userId="129f5e72-ad82-4696-aaae-8cd70686891b" providerId="ADAL" clId="{7205ED18-A751-4CF2-8437-B289B09095B4}" dt="2022-09-06T21:55:06.826" v="55" actId="20577"/>
          <ac:spMkLst>
            <pc:docMk/>
            <pc:sldMk cId="1296178955" sldId="256"/>
            <ac:spMk id="2" creationId="{0FB7E9E7-6265-48BE-B186-5ABD106C81BC}"/>
          </ac:spMkLst>
        </pc:spChg>
        <pc:spChg chg="mod">
          <ac:chgData name="Walt Bastron" userId="129f5e72-ad82-4696-aaae-8cd70686891b" providerId="ADAL" clId="{7205ED18-A751-4CF2-8437-B289B09095B4}" dt="2022-09-06T21:55:30.611" v="98" actId="20577"/>
          <ac:spMkLst>
            <pc:docMk/>
            <pc:sldMk cId="1296178955" sldId="256"/>
            <ac:spMk id="3" creationId="{EFEFFD2A-B453-4E56-A4FE-92EC1536418E}"/>
          </ac:spMkLst>
        </pc:spChg>
      </pc:sldChg>
      <pc:sldChg chg="modAnim">
        <pc:chgData name="Walt Bastron" userId="129f5e72-ad82-4696-aaae-8cd70686891b" providerId="ADAL" clId="{7205ED18-A751-4CF2-8437-B289B09095B4}" dt="2022-09-09T16:28:56.520" v="109"/>
        <pc:sldMkLst>
          <pc:docMk/>
          <pc:sldMk cId="1710700180" sldId="257"/>
        </pc:sldMkLst>
      </pc:sldChg>
      <pc:sldChg chg="modSp mod modAnim">
        <pc:chgData name="Walt Bastron" userId="129f5e72-ad82-4696-aaae-8cd70686891b" providerId="ADAL" clId="{7205ED18-A751-4CF2-8437-B289B09095B4}" dt="2022-09-09T16:29:34.505" v="116"/>
        <pc:sldMkLst>
          <pc:docMk/>
          <pc:sldMk cId="3221375973" sldId="258"/>
        </pc:sldMkLst>
        <pc:spChg chg="mod">
          <ac:chgData name="Walt Bastron" userId="129f5e72-ad82-4696-aaae-8cd70686891b" providerId="ADAL" clId="{7205ED18-A751-4CF2-8437-B289B09095B4}" dt="2022-09-09T16:26:22.853" v="100" actId="6549"/>
          <ac:spMkLst>
            <pc:docMk/>
            <pc:sldMk cId="3221375973" sldId="258"/>
            <ac:spMk id="3" creationId="{5730D108-6620-4539-9F46-7A41C1A4DDF9}"/>
          </ac:spMkLst>
        </pc:spChg>
      </pc:sldChg>
      <pc:sldChg chg="modAnim">
        <pc:chgData name="Walt Bastron" userId="129f5e72-ad82-4696-aaae-8cd70686891b" providerId="ADAL" clId="{7205ED18-A751-4CF2-8437-B289B09095B4}" dt="2022-09-09T16:30:00.550" v="120"/>
        <pc:sldMkLst>
          <pc:docMk/>
          <pc:sldMk cId="1385089997" sldId="259"/>
        </pc:sldMkLst>
      </pc:sldChg>
      <pc:sldChg chg="modAnim">
        <pc:chgData name="Walt Bastron" userId="129f5e72-ad82-4696-aaae-8cd70686891b" providerId="ADAL" clId="{7205ED18-A751-4CF2-8437-B289B09095B4}" dt="2022-09-09T16:29:16.500" v="113"/>
        <pc:sldMkLst>
          <pc:docMk/>
          <pc:sldMk cId="3335556239" sldId="260"/>
        </pc:sldMkLst>
      </pc:sldChg>
    </pc:docChg>
  </pc:docChgLst>
  <pc:docChgLst>
    <pc:chgData name="Walt Bastron" userId="129f5e72-ad82-4696-aaae-8cd70686891b" providerId="ADAL" clId="{FFAC6651-DBBF-6046-82B3-657FB41EACAE}"/>
    <pc:docChg chg="custSel addSld modSld sldOrd">
      <pc:chgData name="Walt Bastron" userId="129f5e72-ad82-4696-aaae-8cd70686891b" providerId="ADAL" clId="{FFAC6651-DBBF-6046-82B3-657FB41EACAE}" dt="2022-09-07T18:08:07.090" v="1555" actId="20577"/>
      <pc:docMkLst>
        <pc:docMk/>
      </pc:docMkLst>
      <pc:sldChg chg="modSp mod">
        <pc:chgData name="Walt Bastron" userId="129f5e72-ad82-4696-aaae-8cd70686891b" providerId="ADAL" clId="{FFAC6651-DBBF-6046-82B3-657FB41EACAE}" dt="2022-09-07T16:50:41.578" v="312" actId="20577"/>
        <pc:sldMkLst>
          <pc:docMk/>
          <pc:sldMk cId="1710700180" sldId="257"/>
        </pc:sldMkLst>
        <pc:spChg chg="mod">
          <ac:chgData name="Walt Bastron" userId="129f5e72-ad82-4696-aaae-8cd70686891b" providerId="ADAL" clId="{FFAC6651-DBBF-6046-82B3-657FB41EACAE}" dt="2022-09-07T16:47:32.902" v="20" actId="20577"/>
          <ac:spMkLst>
            <pc:docMk/>
            <pc:sldMk cId="1710700180" sldId="257"/>
            <ac:spMk id="2" creationId="{05D83CC7-EE15-4E53-9136-1B5E7C3FE14F}"/>
          </ac:spMkLst>
        </pc:spChg>
        <pc:spChg chg="mod">
          <ac:chgData name="Walt Bastron" userId="129f5e72-ad82-4696-aaae-8cd70686891b" providerId="ADAL" clId="{FFAC6651-DBBF-6046-82B3-657FB41EACAE}" dt="2022-09-07T16:50:41.578" v="312" actId="20577"/>
          <ac:spMkLst>
            <pc:docMk/>
            <pc:sldMk cId="1710700180" sldId="257"/>
            <ac:spMk id="3" creationId="{C59C536C-5792-4D0E-BF73-F5341A6C28A9}"/>
          </ac:spMkLst>
        </pc:spChg>
      </pc:sldChg>
      <pc:sldChg chg="modSp mod">
        <pc:chgData name="Walt Bastron" userId="129f5e72-ad82-4696-aaae-8cd70686891b" providerId="ADAL" clId="{FFAC6651-DBBF-6046-82B3-657FB41EACAE}" dt="2022-09-07T18:08:07.090" v="1555" actId="20577"/>
        <pc:sldMkLst>
          <pc:docMk/>
          <pc:sldMk cId="3221375973" sldId="258"/>
        </pc:sldMkLst>
        <pc:spChg chg="mod">
          <ac:chgData name="Walt Bastron" userId="129f5e72-ad82-4696-aaae-8cd70686891b" providerId="ADAL" clId="{FFAC6651-DBBF-6046-82B3-657FB41EACAE}" dt="2022-09-07T16:51:20.065" v="332" actId="20577"/>
          <ac:spMkLst>
            <pc:docMk/>
            <pc:sldMk cId="3221375973" sldId="258"/>
            <ac:spMk id="2" creationId="{A082C036-DCFF-40D9-85E1-1C6D5C271584}"/>
          </ac:spMkLst>
        </pc:spChg>
        <pc:spChg chg="mod">
          <ac:chgData name="Walt Bastron" userId="129f5e72-ad82-4696-aaae-8cd70686891b" providerId="ADAL" clId="{FFAC6651-DBBF-6046-82B3-657FB41EACAE}" dt="2022-09-07T18:08:07.090" v="1555" actId="20577"/>
          <ac:spMkLst>
            <pc:docMk/>
            <pc:sldMk cId="3221375973" sldId="258"/>
            <ac:spMk id="3" creationId="{5730D108-6620-4539-9F46-7A41C1A4DDF9}"/>
          </ac:spMkLst>
        </pc:spChg>
      </pc:sldChg>
      <pc:sldChg chg="modSp mod">
        <pc:chgData name="Walt Bastron" userId="129f5e72-ad82-4696-aaae-8cd70686891b" providerId="ADAL" clId="{FFAC6651-DBBF-6046-82B3-657FB41EACAE}" dt="2022-09-07T17:03:23.031" v="1243" actId="115"/>
        <pc:sldMkLst>
          <pc:docMk/>
          <pc:sldMk cId="1385089997" sldId="259"/>
        </pc:sldMkLst>
        <pc:spChg chg="mod">
          <ac:chgData name="Walt Bastron" userId="129f5e72-ad82-4696-aaae-8cd70686891b" providerId="ADAL" clId="{FFAC6651-DBBF-6046-82B3-657FB41EACAE}" dt="2022-09-07T16:58:22.430" v="977" actId="20577"/>
          <ac:spMkLst>
            <pc:docMk/>
            <pc:sldMk cId="1385089997" sldId="259"/>
            <ac:spMk id="2" creationId="{639DDCCE-A630-4C6E-92AC-776040CA9561}"/>
          </ac:spMkLst>
        </pc:spChg>
        <pc:spChg chg="mod">
          <ac:chgData name="Walt Bastron" userId="129f5e72-ad82-4696-aaae-8cd70686891b" providerId="ADAL" clId="{FFAC6651-DBBF-6046-82B3-657FB41EACAE}" dt="2022-09-07T17:03:23.031" v="1243" actId="115"/>
          <ac:spMkLst>
            <pc:docMk/>
            <pc:sldMk cId="1385089997" sldId="259"/>
            <ac:spMk id="4" creationId="{339B563E-C110-4C55-92D5-D329C0397399}"/>
          </ac:spMkLst>
        </pc:spChg>
      </pc:sldChg>
      <pc:sldChg chg="modSp add mod ord">
        <pc:chgData name="Walt Bastron" userId="129f5e72-ad82-4696-aaae-8cd70686891b" providerId="ADAL" clId="{FFAC6651-DBBF-6046-82B3-657FB41EACAE}" dt="2022-09-07T18:04:07.275" v="1248" actId="20578"/>
        <pc:sldMkLst>
          <pc:docMk/>
          <pc:sldMk cId="3335556239" sldId="260"/>
        </pc:sldMkLst>
        <pc:spChg chg="mod">
          <ac:chgData name="Walt Bastron" userId="129f5e72-ad82-4696-aaae-8cd70686891b" providerId="ADAL" clId="{FFAC6651-DBBF-6046-82B3-657FB41EACAE}" dt="2022-09-07T18:03:54.339" v="1247" actId="20577"/>
          <ac:spMkLst>
            <pc:docMk/>
            <pc:sldMk cId="3335556239" sldId="260"/>
            <ac:spMk id="3" creationId="{5730D108-6620-4539-9F46-7A41C1A4DDF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0517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8358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6288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7865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1042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83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9978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3920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0054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7023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906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64000">
              <a:srgbClr val="CCDFF1"/>
            </a:gs>
            <a:gs pos="47000">
              <a:schemeClr val="bg1">
                <a:tint val="98000"/>
                <a:satMod val="130000"/>
                <a:shade val="90000"/>
                <a:lumMod val="103000"/>
              </a:schemeClr>
            </a:gs>
            <a:gs pos="97000">
              <a:schemeClr val="accent1">
                <a:lumMod val="75000"/>
                <a:alpha val="7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1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7E9E7-6265-48BE-B186-5ABD106C81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The Ongoing Supply Chain Issues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What Can you Expect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FD2A-B453-4E56-A4FE-92EC153641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Walt Bastron</a:t>
            </a:r>
          </a:p>
          <a:p>
            <a:r>
              <a:rPr lang="en-US" dirty="0"/>
              <a:t>President</a:t>
            </a:r>
          </a:p>
          <a:p>
            <a:r>
              <a:rPr lang="en-US" dirty="0"/>
              <a:t>September 13, 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F30CE6-49CF-4CE8-8F69-22DE13ACE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17895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3CC7-EE15-4E53-9136-1B5E7C3F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0798"/>
          </a:xfrm>
        </p:spPr>
        <p:txBody>
          <a:bodyPr/>
          <a:lstStyle/>
          <a:p>
            <a:r>
              <a:rPr lang="en-US" b="1" dirty="0">
                <a:latin typeface="+mn-lt"/>
              </a:rPr>
              <a:t>Supply Chain Issues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9C536C-5792-4D0E-BF73-F5341A6C28A9}"/>
              </a:ext>
            </a:extLst>
          </p:cNvPr>
          <p:cNvSpPr txBox="1"/>
          <p:nvPr/>
        </p:nvSpPr>
        <p:spPr>
          <a:xfrm>
            <a:off x="646111" y="1283516"/>
            <a:ext cx="840561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We continue to have supply chain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Most vendors are now blaming the delays on workforce shortages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Some items (steel for example) we can get right away, but there has been a 200% increase in price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Door prices are up 300%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PLC prices are up 13.5%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EFD77-7810-4783-A8FA-F58EA5230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001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What is delayed?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30D108-6620-4539-9F46-7A41C1A4DDF9}"/>
              </a:ext>
            </a:extLst>
          </p:cNvPr>
          <p:cNvSpPr txBox="1"/>
          <p:nvPr/>
        </p:nvSpPr>
        <p:spPr>
          <a:xfrm>
            <a:off x="646111" y="1241571"/>
            <a:ext cx="86237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HVAC Units – old delivery was 5-7 weeks; we are now seeing delivery notices at 7-8 months.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PLC Parts – old delivery was 1 week (or less); we are now seeing some PLC parts with delivery dates 25-30 weeks – some parts are still stock items we can get in a day or two.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Watlow Products – heaters and heater controllers – was 3-6 weeks; now we are seeing 3-4 months.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Cylinder Regulators – we used to get these in 5-6 weeks and are now being quoted 5-6 months.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5562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What is delayed?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30D108-6620-4539-9F46-7A41C1A4DDF9}"/>
              </a:ext>
            </a:extLst>
          </p:cNvPr>
          <p:cNvSpPr txBox="1"/>
          <p:nvPr/>
        </p:nvSpPr>
        <p:spPr>
          <a:xfrm>
            <a:off x="646111" y="1241571"/>
            <a:ext cx="86237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Thermo</a:t>
            </a:r>
            <a:r>
              <a:rPr lang="en-US" sz="2000" dirty="0"/>
              <a:t> Analyzers – used to quote 4-6 weeks; they are now quoting 17 week lead times for new analyzers.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Thermo</a:t>
            </a:r>
            <a:r>
              <a:rPr lang="en-US" sz="2000" dirty="0"/>
              <a:t> Analyzer parts can be up to a year (if it is an emergency, call us; we may be able to help).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Strange and Random Items – two power panel covers have been on order for over a year.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3759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What to do?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839722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Plan Ahead </a:t>
            </a:r>
            <a:r>
              <a:rPr lang="en-US" sz="2800" dirty="0"/>
              <a:t>– anticipate your needs and order spare parts much earlier than you used 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Be patient and know we are doing all we can to expedite the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We do stock some things – we do order in bulk if we can and need 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Is there any relief in sight?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899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ogo slide background">
  <a:themeElements>
    <a:clrScheme name="Custom 1">
      <a:dk1>
        <a:srgbClr val="44546A"/>
      </a:dk1>
      <a:lt1>
        <a:sysClr val="window" lastClr="FFFFFF"/>
      </a:lt1>
      <a:dk2>
        <a:srgbClr val="4472C4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ogo slide background.potx" id="{FCEFBCF3-EE75-43A8-89DF-13640462D051}" vid="{82C45CFF-3181-4D21-AE9B-6E58C15B26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 slide background</Template>
  <TotalTime>91</TotalTime>
  <Words>303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logo slide background</vt:lpstr>
      <vt:lpstr>The Ongoing Supply Chain Issues What Can you Expect</vt:lpstr>
      <vt:lpstr>Supply Chain Issues</vt:lpstr>
      <vt:lpstr>What is delayed?</vt:lpstr>
      <vt:lpstr>What is delayed?</vt:lpstr>
      <vt:lpstr>What to 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Analyzer Issues</dc:title>
  <dc:creator>Sumit Sunthankar</dc:creator>
  <cp:lastModifiedBy>Shane Williams</cp:lastModifiedBy>
  <cp:revision>17</cp:revision>
  <dcterms:created xsi:type="dcterms:W3CDTF">2019-09-05T22:11:01Z</dcterms:created>
  <dcterms:modified xsi:type="dcterms:W3CDTF">2022-09-09T21:45:45Z</dcterms:modified>
</cp:coreProperties>
</file>