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145705086" r:id="rId2"/>
    <p:sldId id="2145705091" r:id="rId3"/>
    <p:sldId id="2145705088" r:id="rId4"/>
    <p:sldId id="2145705090" r:id="rId5"/>
    <p:sldId id="545" r:id="rId6"/>
    <p:sldId id="2145705089" r:id="rId7"/>
    <p:sldId id="2145705093" r:id="rId8"/>
    <p:sldId id="2145705085" r:id="rId9"/>
    <p:sldId id="2145705087" r:id="rId10"/>
    <p:sldId id="2145705092" r:id="rId11"/>
    <p:sldId id="21457050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EFA54F-6617-4E05-BB0F-08BC1F81EB83}" type="datetimeFigureOut">
              <a:rPr lang="en-US" smtClean="0"/>
              <a:t>9/13/2022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A3B66A-AA22-4356-B91D-8671E06A6753}" type="slidenum">
              <a:rPr lang="en-US" smtClean="0"/>
              <a:t>‹#›</a:t>
            </a:fld>
            <a:endParaRPr lang="en-US"/>
          </a:p>
        </p:txBody>
      </p:sp>
    </p:spTree>
    <p:extLst>
      <p:ext uri="{BB962C8B-B14F-4D97-AF65-F5344CB8AC3E}">
        <p14:creationId xmlns:p14="http://schemas.microsoft.com/office/powerpoint/2010/main" val="3116528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4450" y="457200"/>
            <a:ext cx="4194175" cy="2359025"/>
          </a:xfrm>
        </p:spPr>
      </p:sp>
      <p:sp>
        <p:nvSpPr>
          <p:cNvPr id="4" name="Slide Number Placeholder 3"/>
          <p:cNvSpPr>
            <a:spLocks noGrp="1"/>
          </p:cNvSpPr>
          <p:nvPr>
            <p:ph type="sldNum" sz="quarter" idx="10"/>
          </p:nvPr>
        </p:nvSpPr>
        <p:spPr/>
        <p:txBody>
          <a:bodyPr/>
          <a:lstStyle/>
          <a:p>
            <a:pPr defTabSz="914314">
              <a:defRPr/>
            </a:pPr>
            <a:fld id="{695907E6-12FA-4999-B01D-739F46B6DD63}" type="slidenum">
              <a:rPr lang="en-US" sz="1800">
                <a:solidFill>
                  <a:prstClr val="black"/>
                </a:solidFill>
                <a:latin typeface="Calibri" panose="020F0502020204030204"/>
              </a:rPr>
              <a:pPr defTabSz="914314">
                <a:defRPr/>
              </a:pPr>
              <a:t>5</a:t>
            </a:fld>
            <a:endParaRPr lang="en-US" sz="1800" dirty="0">
              <a:solidFill>
                <a:prstClr val="black"/>
              </a:solidFill>
              <a:latin typeface="Calibri" panose="020F0502020204030204"/>
            </a:endParaRPr>
          </a:p>
        </p:txBody>
      </p:sp>
      <p:sp>
        <p:nvSpPr>
          <p:cNvPr id="7" name="Notes Placeholder 6"/>
          <p:cNvSpPr>
            <a:spLocks noGrp="1"/>
          </p:cNvSpPr>
          <p:nvPr>
            <p:ph type="body" idx="1"/>
          </p:nvPr>
        </p:nvSpPr>
        <p:spPr>
          <a:xfrm>
            <a:off x="999508" y="2844336"/>
            <a:ext cx="7433813" cy="2605513"/>
          </a:xfrm>
        </p:spPr>
        <p:txBody>
          <a:bodyPr/>
          <a:lstStyle/>
          <a:p>
            <a:pPr marL="0" lvl="0" indent="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751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So, at this point, I want to open this up to as much open and honest dialogue as you can provide, as well as address any questions that came in during my discussion. </a:t>
            </a:r>
          </a:p>
          <a:p>
            <a:pPr marL="0" indent="0">
              <a:buNone/>
            </a:pPr>
            <a:endParaRPr lang="en-US"/>
          </a:p>
          <a:p>
            <a:pPr marL="0" indent="0">
              <a:buNone/>
            </a:pPr>
            <a:endParaRPr lang="en-US"/>
          </a:p>
          <a:p>
            <a:pPr marL="0" indent="0">
              <a:buNone/>
            </a:pPr>
            <a:r>
              <a:rPr lang="en-US"/>
              <a:t>If you don’t have questions for me, I will have to start asking my questions for you. </a:t>
            </a:r>
          </a:p>
          <a:p>
            <a:pPr marL="0" indent="0">
              <a:buNone/>
            </a:pPr>
            <a:endParaRPr lang="en-US"/>
          </a:p>
          <a:p>
            <a:pPr marL="228600" indent="-228600">
              <a:buAutoNum type="arabicPeriod"/>
            </a:pPr>
            <a:r>
              <a:rPr lang="en-US"/>
              <a:t>Do you feel we are actively investigating the correct areas? </a:t>
            </a:r>
          </a:p>
          <a:p>
            <a:pPr marL="228600" indent="-228600">
              <a:buAutoNum type="arabicPeriod"/>
            </a:pPr>
            <a:r>
              <a:rPr lang="en-US"/>
              <a:t>What are your biggest pain points with </a:t>
            </a:r>
            <a:r>
              <a:rPr lang="en-US" err="1"/>
              <a:t>iQ</a:t>
            </a:r>
            <a:r>
              <a:rPr lang="en-US"/>
              <a:t> in the market? </a:t>
            </a:r>
          </a:p>
          <a:p>
            <a:pPr marL="228600" indent="-228600">
              <a:buAutoNum type="arabicPeriod"/>
            </a:pPr>
            <a:r>
              <a:rPr lang="en-US"/>
              <a:t>What can we do for our customers in the interim? </a:t>
            </a:r>
          </a:p>
          <a:p>
            <a:pPr marL="228600" indent="-228600">
              <a:buAutoNum type="arabicPeriod"/>
            </a:pPr>
            <a:r>
              <a:rPr lang="en-US"/>
              <a:t>What do you see would be helpful for a successful re-launch? </a:t>
            </a:r>
          </a:p>
        </p:txBody>
      </p:sp>
      <p:sp>
        <p:nvSpPr>
          <p:cNvPr id="4" name="Slide Number Placeholder 3"/>
          <p:cNvSpPr>
            <a:spLocks noGrp="1"/>
          </p:cNvSpPr>
          <p:nvPr>
            <p:ph type="sldNum" sz="quarter" idx="5"/>
          </p:nvPr>
        </p:nvSpPr>
        <p:spPr/>
        <p:txBody>
          <a:bodyPr/>
          <a:lstStyle/>
          <a:p>
            <a:fld id="{FC3B20AA-CFE8-42C0-8626-FB0129ABADFA}" type="slidenum">
              <a:rPr lang="en-US" smtClean="0"/>
              <a:t>11</a:t>
            </a:fld>
            <a:endParaRPr lang="en-US"/>
          </a:p>
        </p:txBody>
      </p:sp>
    </p:spTree>
    <p:extLst>
      <p:ext uri="{BB962C8B-B14F-4D97-AF65-F5344CB8AC3E}">
        <p14:creationId xmlns:p14="http://schemas.microsoft.com/office/powerpoint/2010/main" val="39270021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thermofisher.sharepoint.com/sites/functions/Marketing/Pages/Customer-Value-Proposition.aspx" TargetMode="External"/><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Important Disclaimer">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081F8D7-94E1-D14A-9B72-83893197CFDB}"/>
              </a:ext>
            </a:extLst>
          </p:cNvPr>
          <p:cNvSpPr/>
          <p:nvPr/>
        </p:nvSpPr>
        <p:spPr>
          <a:xfrm>
            <a:off x="304799" y="1447799"/>
            <a:ext cx="4876801" cy="23473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9">
            <a:extLst>
              <a:ext uri="{FF2B5EF4-FFF2-40B4-BE49-F238E27FC236}">
                <a16:creationId xmlns:a16="http://schemas.microsoft.com/office/drawing/2014/main" id="{4DB97ED0-9771-E044-B63D-01D4F8A70AD0}"/>
              </a:ext>
            </a:extLst>
          </p:cNvPr>
          <p:cNvSpPr txBox="1">
            <a:spLocks/>
          </p:cNvSpPr>
          <p:nvPr/>
        </p:nvSpPr>
        <p:spPr>
          <a:xfrm>
            <a:off x="300227" y="3966983"/>
            <a:ext cx="4869914" cy="2586217"/>
          </a:xfrm>
          <a:prstGeom prst="rect">
            <a:avLst/>
          </a:prstGeom>
        </p:spPr>
        <p:txBody>
          <a:bodyPr vert="horz" lIns="0" tIns="0" rIns="0" bIns="0" numCol="1" rtlCol="0" anchor="t">
            <a:noAutofit/>
          </a:bodyPr>
          <a:lstStyle>
            <a:lvl1pPr marL="0" indent="0" algn="l" defTabSz="914400" rtl="0" eaLnBrk="1" latinLnBrk="0" hangingPunct="1">
              <a:lnSpc>
                <a:spcPct val="100000"/>
              </a:lnSpc>
              <a:spcBef>
                <a:spcPts val="400"/>
              </a:spcBef>
              <a:buClr>
                <a:schemeClr val="accent4"/>
              </a:buClr>
              <a:buSzPct val="100000"/>
              <a:buFont typeface="Arial" panose="020B0604020202020204" pitchFamily="34" charset="0"/>
              <a:buNone/>
              <a:tabLst/>
              <a:defRPr sz="2000" b="0" kern="1200">
                <a:solidFill>
                  <a:schemeClr val="tx1"/>
                </a:solidFill>
                <a:latin typeface="+mn-lt"/>
                <a:ea typeface="+mn-ea"/>
                <a:cs typeface="+mn-cs"/>
              </a:defRPr>
            </a:lvl1pPr>
            <a:lvl2pPr marL="236537" marR="0" indent="0" algn="l" defTabSz="914400" rtl="0" eaLnBrk="1" fontAlgn="auto" latinLnBrk="0" hangingPunct="1">
              <a:lnSpc>
                <a:spcPct val="100000"/>
              </a:lnSpc>
              <a:spcBef>
                <a:spcPts val="400"/>
              </a:spcBef>
              <a:spcAft>
                <a:spcPts val="0"/>
              </a:spcAft>
              <a:buClrTx/>
              <a:buSzPct val="76000"/>
              <a:buFont typeface="Arial" panose="020B0604020202020204" pitchFamily="34" charset="0"/>
              <a:buNone/>
              <a:tabLst/>
              <a:defRPr sz="1800" b="0" kern="1200">
                <a:solidFill>
                  <a:schemeClr val="tx1"/>
                </a:solidFill>
                <a:latin typeface="+mn-lt"/>
                <a:ea typeface="+mn-ea"/>
                <a:cs typeface="+mn-cs"/>
              </a:defRPr>
            </a:lvl2pPr>
            <a:lvl3pPr marL="749300" marR="0" indent="-285750" algn="l" defTabSz="914400" rtl="0" eaLnBrk="1" fontAlgn="auto" latinLnBrk="0" hangingPunct="1">
              <a:lnSpc>
                <a:spcPct val="100000"/>
              </a:lnSpc>
              <a:spcBef>
                <a:spcPts val="400"/>
              </a:spcBef>
              <a:spcAft>
                <a:spcPts val="0"/>
              </a:spcAft>
              <a:buClrTx/>
              <a:buSzPct val="80000"/>
              <a:buFont typeface="System Font Regular"/>
              <a:buChar char="-"/>
              <a:tabLst/>
              <a:defRPr sz="1400" b="0" kern="1200">
                <a:solidFill>
                  <a:schemeClr val="tx1"/>
                </a:solidFill>
                <a:latin typeface="+mn-lt"/>
                <a:ea typeface="+mn-ea"/>
                <a:cs typeface="+mn-cs"/>
              </a:defRPr>
            </a:lvl3pPr>
            <a:lvl4pPr marL="690563" marR="0" indent="0" algn="l" defTabSz="914400" rtl="0" eaLnBrk="1" fontAlgn="auto" latinLnBrk="0" hangingPunct="1">
              <a:lnSpc>
                <a:spcPct val="100000"/>
              </a:lnSpc>
              <a:spcBef>
                <a:spcPts val="400"/>
              </a:spcBef>
              <a:spcAft>
                <a:spcPts val="0"/>
              </a:spcAft>
              <a:buClrTx/>
              <a:buSzPct val="80000"/>
              <a:buFont typeface="Arial" panose="020B0604020202020204" pitchFamily="34" charset="0"/>
              <a:buNone/>
              <a:tabLst/>
              <a:defRPr sz="1200" b="0" kern="1200">
                <a:solidFill>
                  <a:schemeClr val="tx1"/>
                </a:solidFill>
                <a:latin typeface="+mn-lt"/>
                <a:ea typeface="+mn-ea"/>
                <a:cs typeface="+mn-cs"/>
              </a:defRPr>
            </a:lvl4pPr>
            <a:lvl5pPr marL="909637" marR="0" indent="0" algn="l" defTabSz="914400" rtl="0" eaLnBrk="1" fontAlgn="auto" latinLnBrk="0" hangingPunct="1">
              <a:lnSpc>
                <a:spcPct val="100000"/>
              </a:lnSpc>
              <a:spcBef>
                <a:spcPts val="400"/>
              </a:spcBef>
              <a:spcAft>
                <a:spcPts val="0"/>
              </a:spcAft>
              <a:buClrTx/>
              <a:buSzPct val="80000"/>
              <a:buFont typeface="Arial" panose="020B0604020202020204" pitchFamily="34" charset="0"/>
              <a:buNone/>
              <a:tabLst/>
              <a:defRPr sz="11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0000"/>
              </a:lnSpc>
            </a:pPr>
            <a:r>
              <a:rPr lang="en-US" sz="1200" b="1"/>
              <a:t>External disclaimer criteria:</a:t>
            </a:r>
          </a:p>
          <a:p>
            <a:pPr marL="171450" indent="-171450">
              <a:lnSpc>
                <a:spcPct val="140000"/>
              </a:lnSpc>
              <a:buFont typeface="Arial" panose="020B0604020202020204" pitchFamily="34" charset="0"/>
              <a:buChar char="•"/>
            </a:pPr>
            <a:r>
              <a:rPr lang="en-US" sz="900"/>
              <a:t>Before sharing confidential information externally, ensure you have a confidential disclosure agreement (CDA) in place. The </a:t>
            </a:r>
            <a:r>
              <a:rPr lang="en-US" sz="900" b="1"/>
              <a:t>“Proprietary &amp; Confidential” </a:t>
            </a:r>
            <a:r>
              <a:rPr lang="en-US" sz="900"/>
              <a:t>disclaimer does not replace a CDA.</a:t>
            </a:r>
          </a:p>
          <a:p>
            <a:pPr marL="171450" indent="-171450">
              <a:lnSpc>
                <a:spcPct val="140000"/>
              </a:lnSpc>
              <a:buFont typeface="Arial" panose="020B0604020202020204" pitchFamily="34" charset="0"/>
              <a:buChar char="•"/>
            </a:pPr>
            <a:r>
              <a:rPr lang="en-US" sz="900"/>
              <a:t>Before removing the </a:t>
            </a:r>
            <a:r>
              <a:rPr lang="en-US" sz="900" b="1"/>
              <a:t>“Proprietary &amp; Confidential” </a:t>
            </a:r>
            <a:r>
              <a:rPr lang="en-US" sz="900"/>
              <a:t>disclaimer to exhibit content externally, you must ensure the content is appropriate from a Business, Division or Group entity; Legal; and Regulatory Affairs perspective. This means following your business’s, division’s or group’s process for obtaining Legal and Regulatory Affairs approval.</a:t>
            </a:r>
          </a:p>
          <a:p>
            <a:pPr marL="171450" indent="-171450">
              <a:lnSpc>
                <a:spcPct val="140000"/>
              </a:lnSpc>
              <a:buFont typeface="Arial" panose="020B0604020202020204" pitchFamily="34" charset="0"/>
              <a:buChar char="•"/>
            </a:pPr>
            <a:r>
              <a:rPr lang="en-US" sz="900"/>
              <a:t>If you’re importing slides from the </a:t>
            </a:r>
            <a:r>
              <a:rPr lang="en-US" sz="900">
                <a:hlinkClick r:id="rId2">
                  <a:extLst>
                    <a:ext uri="{A12FA001-AC4F-418D-AE19-62706E023703}">
                      <ahyp:hlinkClr xmlns:ahyp="http://schemas.microsoft.com/office/drawing/2018/hyperlinkcolor" val="tx"/>
                    </a:ext>
                  </a:extLst>
                </a:hlinkClick>
              </a:rPr>
              <a:t>Customer Value Proposition</a:t>
            </a:r>
            <a:r>
              <a:rPr lang="en-US" sz="900"/>
              <a:t> deck, which is cleared for external use and not considered Proprietary &amp; Confidential, you can leave a disclaimer off those slides and simply list the author’s email and date published on those slides.</a:t>
            </a:r>
          </a:p>
        </p:txBody>
      </p:sp>
      <p:pic>
        <p:nvPicPr>
          <p:cNvPr id="47" name="Graphic 46">
            <a:extLst>
              <a:ext uri="{FF2B5EF4-FFF2-40B4-BE49-F238E27FC236}">
                <a16:creationId xmlns:a16="http://schemas.microsoft.com/office/drawing/2014/main" id="{5957BB70-3758-2241-95DE-E49DED9F76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4034" y="1665184"/>
            <a:ext cx="356616" cy="365760"/>
          </a:xfrm>
          <a:prstGeom prst="rect">
            <a:avLst/>
          </a:prstGeom>
        </p:spPr>
      </p:pic>
      <p:cxnSp>
        <p:nvCxnSpPr>
          <p:cNvPr id="48" name="Straight Connector 47">
            <a:extLst>
              <a:ext uri="{FF2B5EF4-FFF2-40B4-BE49-F238E27FC236}">
                <a16:creationId xmlns:a16="http://schemas.microsoft.com/office/drawing/2014/main" id="{63783495-6D28-834A-90D4-F810D049B150}"/>
              </a:ext>
            </a:extLst>
          </p:cNvPr>
          <p:cNvCxnSpPr>
            <a:cxnSpLocks/>
          </p:cNvCxnSpPr>
          <p:nvPr/>
        </p:nvCxnSpPr>
        <p:spPr>
          <a:xfrm>
            <a:off x="5505901" y="1481339"/>
            <a:ext cx="0" cy="472440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3692791-F43E-EE45-B104-207B0D8D1E5C}"/>
              </a:ext>
            </a:extLst>
          </p:cNvPr>
          <p:cNvSpPr txBox="1"/>
          <p:nvPr/>
        </p:nvSpPr>
        <p:spPr>
          <a:xfrm>
            <a:off x="1143000" y="1667690"/>
            <a:ext cx="3807135" cy="1873031"/>
          </a:xfrm>
          <a:prstGeom prst="rect">
            <a:avLst/>
          </a:prstGeom>
          <a:noFill/>
        </p:spPr>
        <p:txBody>
          <a:bodyPr wrap="square" lIns="0" tIns="0" rIns="0" bIns="0" rtlCol="0">
            <a:normAutofit lnSpcReduction="10000"/>
          </a:bodyPr>
          <a:lstStyle/>
          <a:p>
            <a:pPr defTabSz="914400">
              <a:lnSpc>
                <a:spcPct val="120000"/>
              </a:lnSpc>
              <a:spcBef>
                <a:spcPts val="200"/>
              </a:spcBef>
              <a:buClr>
                <a:schemeClr val="tx2"/>
              </a:buClr>
              <a:buSzPct val="100000"/>
            </a:pPr>
            <a:r>
              <a:rPr lang="en-US" sz="1100" b="1">
                <a:solidFill>
                  <a:schemeClr val="bg1"/>
                </a:solidFill>
              </a:rPr>
              <a:t>Important:</a:t>
            </a:r>
            <a:r>
              <a:rPr lang="en-US" sz="1100">
                <a:solidFill>
                  <a:schemeClr val="bg1"/>
                </a:solidFill>
              </a:rPr>
              <a:t> This template contains a default </a:t>
            </a:r>
            <a:r>
              <a:rPr lang="en-US" sz="1100" b="1">
                <a:solidFill>
                  <a:schemeClr val="bg1"/>
                </a:solidFill>
              </a:rPr>
              <a:t>“Proprietary &amp; Confidential” </a:t>
            </a:r>
            <a:r>
              <a:rPr lang="en-US" sz="1100">
                <a:solidFill>
                  <a:schemeClr val="bg1"/>
                </a:solidFill>
              </a:rPr>
              <a:t>disclaimer in the footer. It is designed to protect information that we want to protect as </a:t>
            </a:r>
            <a:r>
              <a:rPr lang="en-US" sz="1100" b="1">
                <a:solidFill>
                  <a:schemeClr val="bg1"/>
                </a:solidFill>
              </a:rPr>
              <a:t>internal use only </a:t>
            </a:r>
            <a:r>
              <a:rPr lang="en-US" sz="1100">
                <a:solidFill>
                  <a:schemeClr val="bg1"/>
                </a:solidFill>
              </a:rPr>
              <a:t>and don't want to share with third parties.  You should use this unless your material meets criteria that would allow it be shared externally.</a:t>
            </a:r>
            <a:br>
              <a:rPr lang="en-US" sz="1100">
                <a:solidFill>
                  <a:schemeClr val="bg1"/>
                </a:solidFill>
              </a:rPr>
            </a:br>
            <a:endParaRPr lang="en-US" sz="1100">
              <a:solidFill>
                <a:schemeClr val="bg1"/>
              </a:solidFill>
            </a:endParaRPr>
          </a:p>
          <a:p>
            <a:pPr defTabSz="914400">
              <a:lnSpc>
                <a:spcPct val="120000"/>
              </a:lnSpc>
              <a:spcBef>
                <a:spcPts val="200"/>
              </a:spcBef>
              <a:buClr>
                <a:schemeClr val="tx2"/>
              </a:buClr>
              <a:buSzPct val="100000"/>
            </a:pPr>
            <a:r>
              <a:rPr lang="en-US" sz="1100">
                <a:solidFill>
                  <a:schemeClr val="bg1"/>
                </a:solidFill>
              </a:rPr>
              <a:t>To edit the footer, click Insert &gt; Header &amp; Footer, make the change in the pop-up window, and then choose “Apply” for one slide or “Apply to all” for the entire deck.</a:t>
            </a:r>
          </a:p>
        </p:txBody>
      </p:sp>
      <p:sp>
        <p:nvSpPr>
          <p:cNvPr id="55" name="Rectangle 54">
            <a:extLst>
              <a:ext uri="{FF2B5EF4-FFF2-40B4-BE49-F238E27FC236}">
                <a16:creationId xmlns:a16="http://schemas.microsoft.com/office/drawing/2014/main" id="{E6B688F3-C9F4-2446-9F51-2EF949ECB180}"/>
              </a:ext>
            </a:extLst>
          </p:cNvPr>
          <p:cNvSpPr/>
          <p:nvPr/>
        </p:nvSpPr>
        <p:spPr>
          <a:xfrm>
            <a:off x="5788336" y="2637630"/>
            <a:ext cx="1952553" cy="184666"/>
          </a:xfrm>
          <a:prstGeom prst="rect">
            <a:avLst/>
          </a:prstGeom>
        </p:spPr>
        <p:txBody>
          <a:bodyPr wrap="square" lIns="0" tIns="0" rIns="0" bIns="0">
            <a:spAutoFit/>
          </a:bodyPr>
          <a:lstStyle/>
          <a:p>
            <a:r>
              <a:rPr lang="en-US" sz="1200" b="1"/>
              <a:t>Footer examples</a:t>
            </a:r>
            <a:endParaRPr lang="en-US" sz="1200"/>
          </a:p>
        </p:txBody>
      </p:sp>
      <p:sp>
        <p:nvSpPr>
          <p:cNvPr id="79" name="Footer Placeholder 1">
            <a:extLst>
              <a:ext uri="{FF2B5EF4-FFF2-40B4-BE49-F238E27FC236}">
                <a16:creationId xmlns:a16="http://schemas.microsoft.com/office/drawing/2014/main" id="{555EAE1F-5676-C34A-8CF6-B38C31AF80D9}"/>
              </a:ext>
            </a:extLst>
          </p:cNvPr>
          <p:cNvSpPr>
            <a:spLocks noGrp="1"/>
          </p:cNvSpPr>
          <p:nvPr>
            <p:ph type="ftr" sz="quarter" idx="11"/>
          </p:nvPr>
        </p:nvSpPr>
        <p:spPr>
          <a:xfrm>
            <a:off x="304799" y="6553200"/>
            <a:ext cx="7619995" cy="304799"/>
          </a:xfrm>
        </p:spPr>
        <p:txBody>
          <a:bodyPr/>
          <a:lstStyle/>
          <a:p>
            <a:r>
              <a:rPr lang="en-US"/>
              <a:t>Proprietary &amp; Confidential </a:t>
            </a:r>
          </a:p>
        </p:txBody>
      </p:sp>
      <p:sp>
        <p:nvSpPr>
          <p:cNvPr id="80" name="Slide Number Placeholder 2">
            <a:extLst>
              <a:ext uri="{FF2B5EF4-FFF2-40B4-BE49-F238E27FC236}">
                <a16:creationId xmlns:a16="http://schemas.microsoft.com/office/drawing/2014/main" id="{B2F62D11-9A5D-6545-93AD-739D274B4BC5}"/>
              </a:ext>
            </a:extLst>
          </p:cNvPr>
          <p:cNvSpPr>
            <a:spLocks noGrp="1"/>
          </p:cNvSpPr>
          <p:nvPr>
            <p:ph type="sldNum" sz="quarter" idx="13"/>
          </p:nvPr>
        </p:nvSpPr>
        <p:spPr>
          <a:xfrm>
            <a:off x="1" y="6553200"/>
            <a:ext cx="304799" cy="304799"/>
          </a:xfrm>
        </p:spPr>
        <p:txBody>
          <a:bodyPr/>
          <a:lstStyle/>
          <a:p>
            <a:fld id="{6FDCB7F4-FCD3-4B3D-9BA4-3EC28B460D6C}" type="slidenum">
              <a:rPr lang="en-US" smtClean="0"/>
              <a:t>‹#›</a:t>
            </a:fld>
            <a:endParaRPr lang="en-US"/>
          </a:p>
        </p:txBody>
      </p:sp>
      <p:sp>
        <p:nvSpPr>
          <p:cNvPr id="82" name="Title 6">
            <a:extLst>
              <a:ext uri="{FF2B5EF4-FFF2-40B4-BE49-F238E27FC236}">
                <a16:creationId xmlns:a16="http://schemas.microsoft.com/office/drawing/2014/main" id="{E671D4F8-A815-C84C-8B84-2BC0FD804D52}"/>
              </a:ext>
            </a:extLst>
          </p:cNvPr>
          <p:cNvSpPr txBox="1">
            <a:spLocks/>
          </p:cNvSpPr>
          <p:nvPr/>
        </p:nvSpPr>
        <p:spPr>
          <a:xfrm>
            <a:off x="304801" y="304799"/>
            <a:ext cx="9753600" cy="381001"/>
          </a:xfrm>
          <a:prstGeom prst="rect">
            <a:avLst/>
          </a:prstGeom>
        </p:spPr>
        <p:txBody>
          <a:bodyPr lIns="0" tIns="0" rIns="0" bIns="0"/>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US"/>
              <a:t>Footer content</a:t>
            </a:r>
          </a:p>
        </p:txBody>
      </p:sp>
      <p:sp>
        <p:nvSpPr>
          <p:cNvPr id="83" name="Text Placeholder 9">
            <a:extLst>
              <a:ext uri="{FF2B5EF4-FFF2-40B4-BE49-F238E27FC236}">
                <a16:creationId xmlns:a16="http://schemas.microsoft.com/office/drawing/2014/main" id="{B9D80A7B-7EE9-C344-B667-9AC3E29BB508}"/>
              </a:ext>
            </a:extLst>
          </p:cNvPr>
          <p:cNvSpPr txBox="1">
            <a:spLocks/>
          </p:cNvSpPr>
          <p:nvPr/>
        </p:nvSpPr>
        <p:spPr>
          <a:xfrm>
            <a:off x="300226" y="893063"/>
            <a:ext cx="11591547" cy="381001"/>
          </a:xfrm>
          <a:prstGeom prst="rect">
            <a:avLst/>
          </a:prstGeom>
        </p:spPr>
        <p:txBody>
          <a:bodyPr vert="horz" lIns="0" tIns="0" rIns="0" bIns="0" rtlCol="0" anchor="t">
            <a:noAutofit/>
          </a:bodyPr>
          <a:lstStyle>
            <a:defPPr>
              <a:defRPr lang="en-US"/>
            </a:defPPr>
            <a:lvl1pPr marL="0" algn="l" defTabSz="457200" rtl="0" eaLnBrk="1" latinLnBrk="0" hangingPunct="1">
              <a:defRPr lang="en-US" sz="800" kern="1200">
                <a:solidFill>
                  <a:schemeClr val="accent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0">
                <a:solidFill>
                  <a:schemeClr val="tx1"/>
                </a:solidFill>
              </a:rPr>
              <a:t>Including confidentiality, product-use disclaimers, author, and date</a:t>
            </a:r>
          </a:p>
        </p:txBody>
      </p:sp>
      <p:sp>
        <p:nvSpPr>
          <p:cNvPr id="38" name="Rectangle 37">
            <a:extLst>
              <a:ext uri="{FF2B5EF4-FFF2-40B4-BE49-F238E27FC236}">
                <a16:creationId xmlns:a16="http://schemas.microsoft.com/office/drawing/2014/main" id="{6FB8D2FA-59F0-460A-99A9-F06354EC3F07}"/>
              </a:ext>
            </a:extLst>
          </p:cNvPr>
          <p:cNvSpPr/>
          <p:nvPr/>
        </p:nvSpPr>
        <p:spPr>
          <a:xfrm>
            <a:off x="5788336" y="1447800"/>
            <a:ext cx="6098864" cy="1135775"/>
          </a:xfrm>
          <a:prstGeom prst="rect">
            <a:avLst/>
          </a:prstGeom>
          <a:noFill/>
        </p:spPr>
        <p:txBody>
          <a:bodyPr wrap="square" lIns="0" tIns="0" rIns="0" bIns="0" rtlCol="0">
            <a:noAutofit/>
          </a:bodyPr>
          <a:lstStyle/>
          <a:p>
            <a:pPr defTabSz="914400">
              <a:lnSpc>
                <a:spcPct val="120000"/>
              </a:lnSpc>
              <a:spcBef>
                <a:spcPts val="200"/>
              </a:spcBef>
              <a:buClr>
                <a:schemeClr val="tx2"/>
              </a:buClr>
              <a:buSzPct val="100000"/>
            </a:pPr>
            <a:r>
              <a:rPr lang="en-US" sz="1200" b="1"/>
              <a:t>All footers should contain an author’s or group’s email address and publication date for future reference.  </a:t>
            </a:r>
            <a:r>
              <a:rPr lang="en-US" sz="1100" b="0"/>
              <a:t>Always use four digits for the year.</a:t>
            </a:r>
          </a:p>
          <a:p>
            <a:pPr marL="0" marR="0" lvl="0" indent="0" algn="l" defTabSz="914400" rtl="0" eaLnBrk="1" fontAlgn="auto" latinLnBrk="0" hangingPunct="1">
              <a:lnSpc>
                <a:spcPct val="120000"/>
              </a:lnSpc>
              <a:spcBef>
                <a:spcPts val="200"/>
              </a:spcBef>
              <a:spcAft>
                <a:spcPts val="0"/>
              </a:spcAft>
              <a:buClr>
                <a:schemeClr val="tx2"/>
              </a:buClr>
              <a:buSzPct val="100000"/>
              <a:buFontTx/>
              <a:buNone/>
              <a:tabLst/>
              <a:defRPr/>
            </a:pPr>
            <a:r>
              <a:rPr lang="en-US" sz="1100"/>
              <a:t>A </a:t>
            </a:r>
            <a:r>
              <a:rPr lang="en-US" sz="1100" b="1"/>
              <a:t>“</a:t>
            </a:r>
            <a:r>
              <a:rPr lang="en-US" sz="1100" b="1" kern="1200">
                <a:solidFill>
                  <a:schemeClr val="tx1"/>
                </a:solidFill>
                <a:latin typeface="+mn-lt"/>
                <a:ea typeface="+mn-ea"/>
                <a:cs typeface="+mn-cs"/>
              </a:rPr>
              <a:t>For Research Use Only</a:t>
            </a:r>
            <a:r>
              <a:rPr lang="en-US" sz="1100" b="1"/>
              <a:t>” </a:t>
            </a:r>
            <a:r>
              <a:rPr lang="en-US" sz="1100"/>
              <a:t>or similar product-use disclaimer should appear on select slides as directed by Regulatory Affairs or Legal only. It should be added on appropriate slides as directed vs being added across the entire deck.</a:t>
            </a:r>
          </a:p>
          <a:p>
            <a:pPr defTabSz="914400">
              <a:lnSpc>
                <a:spcPct val="120000"/>
              </a:lnSpc>
              <a:spcBef>
                <a:spcPts val="200"/>
              </a:spcBef>
              <a:buClr>
                <a:schemeClr val="tx2"/>
              </a:buClr>
              <a:buSzPct val="100000"/>
            </a:pPr>
            <a:endParaRPr lang="en-US" sz="1100" b="1"/>
          </a:p>
        </p:txBody>
      </p:sp>
      <p:sp>
        <p:nvSpPr>
          <p:cNvPr id="40" name="TextBox 39">
            <a:extLst>
              <a:ext uri="{FF2B5EF4-FFF2-40B4-BE49-F238E27FC236}">
                <a16:creationId xmlns:a16="http://schemas.microsoft.com/office/drawing/2014/main" id="{0EA872B5-983E-40B7-B51D-F6388C360F37}"/>
              </a:ext>
            </a:extLst>
          </p:cNvPr>
          <p:cNvSpPr txBox="1"/>
          <p:nvPr/>
        </p:nvSpPr>
        <p:spPr>
          <a:xfrm>
            <a:off x="9038023" y="6553200"/>
            <a:ext cx="2849177" cy="304800"/>
          </a:xfrm>
          <a:prstGeom prst="rect">
            <a:avLst/>
          </a:prstGeom>
          <a:noFill/>
        </p:spPr>
        <p:txBody>
          <a:bodyPr wrap="square" lIns="0" tIns="0" rIns="0" bIns="0" rtlCol="0" anchor="ctr">
            <a:noAutofit/>
          </a:bodyPr>
          <a:lstStyle/>
          <a:p>
            <a:pPr marL="0" indent="0" algn="r" defTabSz="914400">
              <a:lnSpc>
                <a:spcPct val="120000"/>
              </a:lnSpc>
              <a:spcBef>
                <a:spcPts val="200"/>
              </a:spcBef>
              <a:buClr>
                <a:schemeClr val="tx2"/>
              </a:buClr>
              <a:buSzPct val="100000"/>
              <a:buFont typeface="Arial" panose="020B0604020202020204" pitchFamily="34" charset="0"/>
              <a:buNone/>
            </a:pPr>
            <a:r>
              <a:rPr lang="en-US" sz="800" kern="1200">
                <a:solidFill>
                  <a:schemeClr val="accent5"/>
                </a:solidFill>
                <a:latin typeface="+mn-lt"/>
                <a:ea typeface="+mn-ea"/>
                <a:cs typeface="+mn-cs"/>
              </a:rPr>
              <a:t>2020 Template V1 published 5-August-2020</a:t>
            </a:r>
          </a:p>
        </p:txBody>
      </p:sp>
      <p:grpSp>
        <p:nvGrpSpPr>
          <p:cNvPr id="7" name="Group 6">
            <a:extLst>
              <a:ext uri="{FF2B5EF4-FFF2-40B4-BE49-F238E27FC236}">
                <a16:creationId xmlns:a16="http://schemas.microsoft.com/office/drawing/2014/main" id="{B0B1E50A-3432-A641-BCCD-ACF714BEB8A1}"/>
              </a:ext>
            </a:extLst>
          </p:cNvPr>
          <p:cNvGrpSpPr/>
          <p:nvPr/>
        </p:nvGrpSpPr>
        <p:grpSpPr>
          <a:xfrm>
            <a:off x="5788335" y="2980949"/>
            <a:ext cx="6281431" cy="592961"/>
            <a:chOff x="5788335" y="3097907"/>
            <a:chExt cx="6281431" cy="592961"/>
          </a:xfrm>
        </p:grpSpPr>
        <p:sp>
          <p:nvSpPr>
            <p:cNvPr id="63" name="Rectangle 62">
              <a:extLst>
                <a:ext uri="{FF2B5EF4-FFF2-40B4-BE49-F238E27FC236}">
                  <a16:creationId xmlns:a16="http://schemas.microsoft.com/office/drawing/2014/main" id="{44FC36BA-981A-8040-9AD4-2C91026E0E7E}"/>
                </a:ext>
              </a:extLst>
            </p:cNvPr>
            <p:cNvSpPr/>
            <p:nvPr/>
          </p:nvSpPr>
          <p:spPr>
            <a:xfrm>
              <a:off x="5826081" y="3529285"/>
              <a:ext cx="6017673" cy="161583"/>
            </a:xfrm>
            <a:prstGeom prst="rect">
              <a:avLst/>
            </a:prstGeom>
          </p:spPr>
          <p:txBody>
            <a:bodyPr wrap="none" lIns="0" tIns="0" rIns="0" bIns="0">
              <a:spAutoFit/>
            </a:bodyPr>
            <a:lstStyle/>
            <a:p>
              <a:r>
                <a:rPr lang="en-US" sz="1050"/>
                <a:t>Proprietary &amp; Confidential | For Research Use Only | </a:t>
              </a:r>
              <a:r>
                <a:rPr lang="en-US" sz="1050" err="1"/>
                <a:t>authoremail@thermofisher.com</a:t>
              </a:r>
              <a:r>
                <a:rPr lang="en-US" sz="1050"/>
                <a:t> | 5-August-2020</a:t>
              </a:r>
            </a:p>
          </p:txBody>
        </p:sp>
        <p:sp>
          <p:nvSpPr>
            <p:cNvPr id="64" name="Rectangle 63">
              <a:extLst>
                <a:ext uri="{FF2B5EF4-FFF2-40B4-BE49-F238E27FC236}">
                  <a16:creationId xmlns:a16="http://schemas.microsoft.com/office/drawing/2014/main" id="{E2A130EC-B68F-B445-B64A-32B5ED358BF4}"/>
                </a:ext>
              </a:extLst>
            </p:cNvPr>
            <p:cNvSpPr/>
            <p:nvPr/>
          </p:nvSpPr>
          <p:spPr>
            <a:xfrm>
              <a:off x="6938635" y="3097910"/>
              <a:ext cx="764953" cy="215444"/>
            </a:xfrm>
            <a:prstGeom prst="rect">
              <a:avLst/>
            </a:prstGeom>
          </p:spPr>
          <p:txBody>
            <a:bodyPr wrap="none">
              <a:spAutoFit/>
            </a:bodyPr>
            <a:lstStyle/>
            <a:p>
              <a:pPr algn="ctr"/>
              <a:r>
                <a:rPr lang="en-US" sz="800" b="1"/>
                <a:t>Disclaimers</a:t>
              </a:r>
            </a:p>
          </p:txBody>
        </p:sp>
        <p:sp>
          <p:nvSpPr>
            <p:cNvPr id="65" name="Rectangle 64">
              <a:extLst>
                <a:ext uri="{FF2B5EF4-FFF2-40B4-BE49-F238E27FC236}">
                  <a16:creationId xmlns:a16="http://schemas.microsoft.com/office/drawing/2014/main" id="{A268EC47-4888-C147-936E-C2DFB656768D}"/>
                </a:ext>
              </a:extLst>
            </p:cNvPr>
            <p:cNvSpPr/>
            <p:nvPr/>
          </p:nvSpPr>
          <p:spPr>
            <a:xfrm>
              <a:off x="9207383" y="3097908"/>
              <a:ext cx="1380506" cy="215444"/>
            </a:xfrm>
            <a:prstGeom prst="rect">
              <a:avLst/>
            </a:prstGeom>
          </p:spPr>
          <p:txBody>
            <a:bodyPr wrap="none">
              <a:spAutoFit/>
            </a:bodyPr>
            <a:lstStyle/>
            <a:p>
              <a:pPr algn="ctr"/>
              <a:r>
                <a:rPr lang="en-US" sz="800" b="1"/>
                <a:t>Author’s email </a:t>
              </a:r>
              <a:r>
                <a:rPr lang="en-US" sz="800" b="0"/>
                <a:t>(Optional)</a:t>
              </a:r>
              <a:endParaRPr lang="en-US" sz="800" b="1"/>
            </a:p>
          </p:txBody>
        </p:sp>
        <p:sp>
          <p:nvSpPr>
            <p:cNvPr id="66" name="Rectangle 65">
              <a:extLst>
                <a:ext uri="{FF2B5EF4-FFF2-40B4-BE49-F238E27FC236}">
                  <a16:creationId xmlns:a16="http://schemas.microsoft.com/office/drawing/2014/main" id="{12AFD803-CD3C-B640-909F-2ABD27360115}"/>
                </a:ext>
              </a:extLst>
            </p:cNvPr>
            <p:cNvSpPr/>
            <p:nvPr/>
          </p:nvSpPr>
          <p:spPr>
            <a:xfrm>
              <a:off x="10666818" y="3097907"/>
              <a:ext cx="1402948" cy="215444"/>
            </a:xfrm>
            <a:prstGeom prst="rect">
              <a:avLst/>
            </a:prstGeom>
          </p:spPr>
          <p:txBody>
            <a:bodyPr wrap="none">
              <a:spAutoFit/>
            </a:bodyPr>
            <a:lstStyle/>
            <a:p>
              <a:pPr algn="ctr"/>
              <a:r>
                <a:rPr lang="en-US" sz="800" b="1"/>
                <a:t>Date published </a:t>
              </a:r>
              <a:r>
                <a:rPr lang="en-US" sz="800" b="0"/>
                <a:t>(Optional)</a:t>
              </a:r>
              <a:endParaRPr lang="en-US" sz="800" b="1"/>
            </a:p>
          </p:txBody>
        </p:sp>
        <p:sp>
          <p:nvSpPr>
            <p:cNvPr id="67" name="Left Brace 66">
              <a:extLst>
                <a:ext uri="{FF2B5EF4-FFF2-40B4-BE49-F238E27FC236}">
                  <a16:creationId xmlns:a16="http://schemas.microsoft.com/office/drawing/2014/main" id="{D4EB443D-82BE-E344-B5A3-2F86AFEAC7AC}"/>
                </a:ext>
              </a:extLst>
            </p:cNvPr>
            <p:cNvSpPr/>
            <p:nvPr/>
          </p:nvSpPr>
          <p:spPr>
            <a:xfrm rot="5400000">
              <a:off x="7252434" y="1882734"/>
              <a:ext cx="137356" cy="3065553"/>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Left Brace 67">
              <a:extLst>
                <a:ext uri="{FF2B5EF4-FFF2-40B4-BE49-F238E27FC236}">
                  <a16:creationId xmlns:a16="http://schemas.microsoft.com/office/drawing/2014/main" id="{2B4BC0EB-F12B-7043-BF8F-40852B335856}"/>
                </a:ext>
              </a:extLst>
            </p:cNvPr>
            <p:cNvSpPr/>
            <p:nvPr/>
          </p:nvSpPr>
          <p:spPr>
            <a:xfrm rot="5400000">
              <a:off x="9824590" y="2447952"/>
              <a:ext cx="137355" cy="193512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Left Brace 83">
              <a:extLst>
                <a:ext uri="{FF2B5EF4-FFF2-40B4-BE49-F238E27FC236}">
                  <a16:creationId xmlns:a16="http://schemas.microsoft.com/office/drawing/2014/main" id="{F99E05C5-33FF-2C41-8C38-CD5A5ABAF438}"/>
                </a:ext>
              </a:extLst>
            </p:cNvPr>
            <p:cNvSpPr/>
            <p:nvPr/>
          </p:nvSpPr>
          <p:spPr>
            <a:xfrm rot="5400000">
              <a:off x="11295692" y="2963632"/>
              <a:ext cx="137354" cy="90376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2DC07A68-BCDB-2843-B8A2-AEB2604FB5C9}"/>
              </a:ext>
            </a:extLst>
          </p:cNvPr>
          <p:cNvGrpSpPr/>
          <p:nvPr/>
        </p:nvGrpSpPr>
        <p:grpSpPr>
          <a:xfrm>
            <a:off x="5788334" y="3890006"/>
            <a:ext cx="4643262" cy="582033"/>
            <a:chOff x="5788335" y="3923409"/>
            <a:chExt cx="4643262" cy="582033"/>
          </a:xfrm>
        </p:grpSpPr>
        <p:sp>
          <p:nvSpPr>
            <p:cNvPr id="39" name="Rectangle 38">
              <a:extLst>
                <a:ext uri="{FF2B5EF4-FFF2-40B4-BE49-F238E27FC236}">
                  <a16:creationId xmlns:a16="http://schemas.microsoft.com/office/drawing/2014/main" id="{2D253AE8-30D4-4225-8030-6894D59F21AC}"/>
                </a:ext>
              </a:extLst>
            </p:cNvPr>
            <p:cNvSpPr/>
            <p:nvPr/>
          </p:nvSpPr>
          <p:spPr>
            <a:xfrm>
              <a:off x="5826081" y="4343859"/>
              <a:ext cx="4398640" cy="161583"/>
            </a:xfrm>
            <a:prstGeom prst="rect">
              <a:avLst/>
            </a:prstGeom>
          </p:spPr>
          <p:txBody>
            <a:bodyPr wrap="none" lIns="0" tIns="0" rIns="0" bIns="0">
              <a:spAutoFit/>
            </a:bodyPr>
            <a:lstStyle/>
            <a:p>
              <a:r>
                <a:rPr lang="en-US" sz="1050"/>
                <a:t>For Research Use Only | </a:t>
              </a:r>
              <a:r>
                <a:rPr lang="en-US" sz="1050" err="1"/>
                <a:t>authoremail@thermofisher.com</a:t>
              </a:r>
              <a:r>
                <a:rPr lang="en-US" sz="1050"/>
                <a:t> | 5-August-2020</a:t>
              </a:r>
            </a:p>
          </p:txBody>
        </p:sp>
        <p:sp>
          <p:nvSpPr>
            <p:cNvPr id="87" name="Rectangle 86">
              <a:extLst>
                <a:ext uri="{FF2B5EF4-FFF2-40B4-BE49-F238E27FC236}">
                  <a16:creationId xmlns:a16="http://schemas.microsoft.com/office/drawing/2014/main" id="{220D7651-D269-A54E-BCE1-39173FB1F79F}"/>
                </a:ext>
              </a:extLst>
            </p:cNvPr>
            <p:cNvSpPr/>
            <p:nvPr/>
          </p:nvSpPr>
          <p:spPr>
            <a:xfrm>
              <a:off x="6138216" y="3923412"/>
              <a:ext cx="764953" cy="215444"/>
            </a:xfrm>
            <a:prstGeom prst="rect">
              <a:avLst/>
            </a:prstGeom>
          </p:spPr>
          <p:txBody>
            <a:bodyPr wrap="none">
              <a:spAutoFit/>
            </a:bodyPr>
            <a:lstStyle/>
            <a:p>
              <a:pPr algn="ctr"/>
              <a:r>
                <a:rPr lang="en-US" sz="800" b="1"/>
                <a:t>Disclaimers</a:t>
              </a:r>
            </a:p>
          </p:txBody>
        </p:sp>
        <p:sp>
          <p:nvSpPr>
            <p:cNvPr id="88" name="Rectangle 87">
              <a:extLst>
                <a:ext uri="{FF2B5EF4-FFF2-40B4-BE49-F238E27FC236}">
                  <a16:creationId xmlns:a16="http://schemas.microsoft.com/office/drawing/2014/main" id="{20E99F6E-6B65-1E43-8606-EC8AA34E2356}"/>
                </a:ext>
              </a:extLst>
            </p:cNvPr>
            <p:cNvSpPr/>
            <p:nvPr/>
          </p:nvSpPr>
          <p:spPr>
            <a:xfrm>
              <a:off x="7583652" y="3923410"/>
              <a:ext cx="1380507" cy="215444"/>
            </a:xfrm>
            <a:prstGeom prst="rect">
              <a:avLst/>
            </a:prstGeom>
          </p:spPr>
          <p:txBody>
            <a:bodyPr wrap="none">
              <a:spAutoFit/>
            </a:bodyPr>
            <a:lstStyle/>
            <a:p>
              <a:pPr algn="ctr"/>
              <a:r>
                <a:rPr lang="en-US" sz="800" b="1"/>
                <a:t>Author’s email</a:t>
              </a:r>
              <a:r>
                <a:rPr lang="en-US" sz="800" b="0"/>
                <a:t> (Optional)</a:t>
              </a:r>
              <a:endParaRPr lang="en-US" sz="800" b="1"/>
            </a:p>
          </p:txBody>
        </p:sp>
        <p:sp>
          <p:nvSpPr>
            <p:cNvPr id="89" name="Rectangle 88">
              <a:extLst>
                <a:ext uri="{FF2B5EF4-FFF2-40B4-BE49-F238E27FC236}">
                  <a16:creationId xmlns:a16="http://schemas.microsoft.com/office/drawing/2014/main" id="{11DDA901-77B4-C14D-A259-991F339BCE31}"/>
                </a:ext>
              </a:extLst>
            </p:cNvPr>
            <p:cNvSpPr/>
            <p:nvPr/>
          </p:nvSpPr>
          <p:spPr>
            <a:xfrm>
              <a:off x="9028648" y="3923409"/>
              <a:ext cx="1402949" cy="215444"/>
            </a:xfrm>
            <a:prstGeom prst="rect">
              <a:avLst/>
            </a:prstGeom>
          </p:spPr>
          <p:txBody>
            <a:bodyPr wrap="none">
              <a:spAutoFit/>
            </a:bodyPr>
            <a:lstStyle/>
            <a:p>
              <a:pPr algn="ctr"/>
              <a:r>
                <a:rPr lang="en-US" sz="800" b="1"/>
                <a:t>Date published</a:t>
              </a:r>
              <a:r>
                <a:rPr lang="en-US" sz="800" b="0"/>
                <a:t> (Optional)</a:t>
              </a:r>
              <a:endParaRPr lang="en-US" sz="800" b="1"/>
            </a:p>
          </p:txBody>
        </p:sp>
        <p:sp>
          <p:nvSpPr>
            <p:cNvPr id="90" name="Left Brace 89">
              <a:extLst>
                <a:ext uri="{FF2B5EF4-FFF2-40B4-BE49-F238E27FC236}">
                  <a16:creationId xmlns:a16="http://schemas.microsoft.com/office/drawing/2014/main" id="{CF3AA15B-0D57-184C-A86A-FEB4A0B54E61}"/>
                </a:ext>
              </a:extLst>
            </p:cNvPr>
            <p:cNvSpPr/>
            <p:nvPr/>
          </p:nvSpPr>
          <p:spPr>
            <a:xfrm rot="5400000">
              <a:off x="6449400" y="3511270"/>
              <a:ext cx="137356" cy="1459485"/>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Left Brace 90">
              <a:extLst>
                <a:ext uri="{FF2B5EF4-FFF2-40B4-BE49-F238E27FC236}">
                  <a16:creationId xmlns:a16="http://schemas.microsoft.com/office/drawing/2014/main" id="{91627E8E-568F-1747-A212-4664A2213D18}"/>
                </a:ext>
              </a:extLst>
            </p:cNvPr>
            <p:cNvSpPr/>
            <p:nvPr/>
          </p:nvSpPr>
          <p:spPr>
            <a:xfrm rot="5400000">
              <a:off x="8200860" y="3273454"/>
              <a:ext cx="137355" cy="193512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Left Brace 91">
              <a:extLst>
                <a:ext uri="{FF2B5EF4-FFF2-40B4-BE49-F238E27FC236}">
                  <a16:creationId xmlns:a16="http://schemas.microsoft.com/office/drawing/2014/main" id="{B0909EE3-0761-E34E-81D3-9D5CC6CCA561}"/>
                </a:ext>
              </a:extLst>
            </p:cNvPr>
            <p:cNvSpPr/>
            <p:nvPr/>
          </p:nvSpPr>
          <p:spPr>
            <a:xfrm rot="5400000">
              <a:off x="9657523" y="3789134"/>
              <a:ext cx="137354" cy="90376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5547D4DB-A88D-5049-9C5B-32D0C1262519}"/>
              </a:ext>
            </a:extLst>
          </p:cNvPr>
          <p:cNvGrpSpPr/>
          <p:nvPr/>
        </p:nvGrpSpPr>
        <p:grpSpPr>
          <a:xfrm>
            <a:off x="5788335" y="4788135"/>
            <a:ext cx="4773443" cy="587731"/>
            <a:chOff x="5788336" y="4908696"/>
            <a:chExt cx="4773443" cy="587731"/>
          </a:xfrm>
        </p:grpSpPr>
        <p:sp>
          <p:nvSpPr>
            <p:cNvPr id="70" name="Rectangle 69">
              <a:extLst>
                <a:ext uri="{FF2B5EF4-FFF2-40B4-BE49-F238E27FC236}">
                  <a16:creationId xmlns:a16="http://schemas.microsoft.com/office/drawing/2014/main" id="{DA3765F3-2DE6-184B-9871-C97E4EA7B993}"/>
                </a:ext>
              </a:extLst>
            </p:cNvPr>
            <p:cNvSpPr/>
            <p:nvPr/>
          </p:nvSpPr>
          <p:spPr>
            <a:xfrm>
              <a:off x="5842103" y="5334844"/>
              <a:ext cx="4528484" cy="161583"/>
            </a:xfrm>
            <a:prstGeom prst="rect">
              <a:avLst/>
            </a:prstGeom>
          </p:spPr>
          <p:txBody>
            <a:bodyPr wrap="none" lIns="0" tIns="0" rIns="0" bIns="0">
              <a:spAutoFit/>
            </a:bodyPr>
            <a:lstStyle/>
            <a:p>
              <a:r>
                <a:rPr lang="en-US" sz="1050"/>
                <a:t>Proprietary &amp; Confidential | </a:t>
              </a:r>
              <a:r>
                <a:rPr lang="en-US" sz="1050" err="1"/>
                <a:t>authoremail@thermofisher.com</a:t>
              </a:r>
              <a:r>
                <a:rPr lang="en-US" sz="1050"/>
                <a:t> | 5-August-2020</a:t>
              </a:r>
            </a:p>
          </p:txBody>
        </p:sp>
        <p:sp>
          <p:nvSpPr>
            <p:cNvPr id="93" name="Rectangle 92">
              <a:extLst>
                <a:ext uri="{FF2B5EF4-FFF2-40B4-BE49-F238E27FC236}">
                  <a16:creationId xmlns:a16="http://schemas.microsoft.com/office/drawing/2014/main" id="{0662301A-4740-1E4A-99D4-4C7CDFD8B49B}"/>
                </a:ext>
              </a:extLst>
            </p:cNvPr>
            <p:cNvSpPr/>
            <p:nvPr/>
          </p:nvSpPr>
          <p:spPr>
            <a:xfrm>
              <a:off x="6205057" y="4908699"/>
              <a:ext cx="764953" cy="215444"/>
            </a:xfrm>
            <a:prstGeom prst="rect">
              <a:avLst/>
            </a:prstGeom>
          </p:spPr>
          <p:txBody>
            <a:bodyPr wrap="none">
              <a:spAutoFit/>
            </a:bodyPr>
            <a:lstStyle/>
            <a:p>
              <a:pPr algn="ctr"/>
              <a:r>
                <a:rPr lang="en-US" sz="800" b="1"/>
                <a:t>Disclaimers</a:t>
              </a:r>
            </a:p>
          </p:txBody>
        </p:sp>
        <p:sp>
          <p:nvSpPr>
            <p:cNvPr id="94" name="Rectangle 93">
              <a:extLst>
                <a:ext uri="{FF2B5EF4-FFF2-40B4-BE49-F238E27FC236}">
                  <a16:creationId xmlns:a16="http://schemas.microsoft.com/office/drawing/2014/main" id="{04C7B6C7-EC70-7D40-A4C5-05A267DCD6DA}"/>
                </a:ext>
              </a:extLst>
            </p:cNvPr>
            <p:cNvSpPr/>
            <p:nvPr/>
          </p:nvSpPr>
          <p:spPr>
            <a:xfrm>
              <a:off x="7713834" y="4908697"/>
              <a:ext cx="1380507" cy="215444"/>
            </a:xfrm>
            <a:prstGeom prst="rect">
              <a:avLst/>
            </a:prstGeom>
          </p:spPr>
          <p:txBody>
            <a:bodyPr wrap="none">
              <a:spAutoFit/>
            </a:bodyPr>
            <a:lstStyle/>
            <a:p>
              <a:pPr algn="ctr"/>
              <a:r>
                <a:rPr lang="en-US" sz="800" b="1"/>
                <a:t>Author’s email</a:t>
              </a:r>
              <a:r>
                <a:rPr lang="en-US" sz="800" b="0"/>
                <a:t> (Optional)</a:t>
              </a:r>
              <a:endParaRPr lang="en-US" sz="800" b="1"/>
            </a:p>
          </p:txBody>
        </p:sp>
        <p:sp>
          <p:nvSpPr>
            <p:cNvPr id="95" name="Rectangle 94">
              <a:extLst>
                <a:ext uri="{FF2B5EF4-FFF2-40B4-BE49-F238E27FC236}">
                  <a16:creationId xmlns:a16="http://schemas.microsoft.com/office/drawing/2014/main" id="{DDFAB2D7-0A5B-724F-99BA-4E89383C2B34}"/>
                </a:ext>
              </a:extLst>
            </p:cNvPr>
            <p:cNvSpPr/>
            <p:nvPr/>
          </p:nvSpPr>
          <p:spPr>
            <a:xfrm>
              <a:off x="9158830" y="4908696"/>
              <a:ext cx="1402949" cy="215444"/>
            </a:xfrm>
            <a:prstGeom prst="rect">
              <a:avLst/>
            </a:prstGeom>
          </p:spPr>
          <p:txBody>
            <a:bodyPr wrap="none">
              <a:spAutoFit/>
            </a:bodyPr>
            <a:lstStyle/>
            <a:p>
              <a:pPr algn="ctr"/>
              <a:r>
                <a:rPr lang="en-US" sz="800" b="1"/>
                <a:t>Date published</a:t>
              </a:r>
              <a:r>
                <a:rPr lang="en-US" sz="800" b="0"/>
                <a:t> (Optional)</a:t>
              </a:r>
              <a:endParaRPr lang="en-US" sz="800" b="1"/>
            </a:p>
          </p:txBody>
        </p:sp>
        <p:sp>
          <p:nvSpPr>
            <p:cNvPr id="96" name="Left Brace 95">
              <a:extLst>
                <a:ext uri="{FF2B5EF4-FFF2-40B4-BE49-F238E27FC236}">
                  <a16:creationId xmlns:a16="http://schemas.microsoft.com/office/drawing/2014/main" id="{544F13B6-76EE-CC4D-A7CA-B63CCE7DC774}"/>
                </a:ext>
              </a:extLst>
            </p:cNvPr>
            <p:cNvSpPr/>
            <p:nvPr/>
          </p:nvSpPr>
          <p:spPr>
            <a:xfrm rot="5400000">
              <a:off x="6520304" y="4425654"/>
              <a:ext cx="137356" cy="160129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Left Brace 96">
              <a:extLst>
                <a:ext uri="{FF2B5EF4-FFF2-40B4-BE49-F238E27FC236}">
                  <a16:creationId xmlns:a16="http://schemas.microsoft.com/office/drawing/2014/main" id="{CE8E6BC8-A00E-F748-BAB1-06B8485A72AA}"/>
                </a:ext>
              </a:extLst>
            </p:cNvPr>
            <p:cNvSpPr/>
            <p:nvPr/>
          </p:nvSpPr>
          <p:spPr>
            <a:xfrm rot="5400000">
              <a:off x="8331042" y="4258741"/>
              <a:ext cx="137355" cy="193512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Left Brace 97">
              <a:extLst>
                <a:ext uri="{FF2B5EF4-FFF2-40B4-BE49-F238E27FC236}">
                  <a16:creationId xmlns:a16="http://schemas.microsoft.com/office/drawing/2014/main" id="{889E3AE0-344F-1641-902E-B7F3805E81B1}"/>
                </a:ext>
              </a:extLst>
            </p:cNvPr>
            <p:cNvSpPr/>
            <p:nvPr/>
          </p:nvSpPr>
          <p:spPr>
            <a:xfrm rot="5400000">
              <a:off x="9787705" y="4774421"/>
              <a:ext cx="137354" cy="90376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E9C94B1B-22EB-0F46-8139-CF807DB87CC2}"/>
              </a:ext>
            </a:extLst>
          </p:cNvPr>
          <p:cNvGrpSpPr/>
          <p:nvPr/>
        </p:nvGrpSpPr>
        <p:grpSpPr>
          <a:xfrm>
            <a:off x="5788335" y="5691963"/>
            <a:ext cx="3144609" cy="566939"/>
            <a:chOff x="5826081" y="5638800"/>
            <a:chExt cx="3144609" cy="566939"/>
          </a:xfrm>
        </p:grpSpPr>
        <p:sp>
          <p:nvSpPr>
            <p:cNvPr id="58" name="Rectangle 57">
              <a:extLst>
                <a:ext uri="{FF2B5EF4-FFF2-40B4-BE49-F238E27FC236}">
                  <a16:creationId xmlns:a16="http://schemas.microsoft.com/office/drawing/2014/main" id="{46FD419A-E86C-1745-9E7B-C8DF02B5FD90}"/>
                </a:ext>
              </a:extLst>
            </p:cNvPr>
            <p:cNvSpPr/>
            <p:nvPr/>
          </p:nvSpPr>
          <p:spPr>
            <a:xfrm>
              <a:off x="5826081" y="6068384"/>
              <a:ext cx="2917465" cy="137355"/>
            </a:xfrm>
            <a:prstGeom prst="rect">
              <a:avLst/>
            </a:prstGeom>
          </p:spPr>
          <p:txBody>
            <a:bodyPr wrap="none" lIns="0" tIns="0" rIns="0" bIns="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a:t> authoremail@thermofisher.com | 5-August-2020</a:t>
              </a:r>
            </a:p>
          </p:txBody>
        </p:sp>
        <p:sp>
          <p:nvSpPr>
            <p:cNvPr id="99" name="Rectangle 98">
              <a:extLst>
                <a:ext uri="{FF2B5EF4-FFF2-40B4-BE49-F238E27FC236}">
                  <a16:creationId xmlns:a16="http://schemas.microsoft.com/office/drawing/2014/main" id="{D4600AD8-6C66-E84E-AD96-C01F836DD7B4}"/>
                </a:ext>
              </a:extLst>
            </p:cNvPr>
            <p:cNvSpPr/>
            <p:nvPr/>
          </p:nvSpPr>
          <p:spPr>
            <a:xfrm>
              <a:off x="6092290" y="5638801"/>
              <a:ext cx="1412567" cy="215444"/>
            </a:xfrm>
            <a:prstGeom prst="rect">
              <a:avLst/>
            </a:prstGeom>
          </p:spPr>
          <p:txBody>
            <a:bodyPr wrap="none">
              <a:spAutoFit/>
            </a:bodyPr>
            <a:lstStyle/>
            <a:p>
              <a:pPr algn="ctr"/>
              <a:r>
                <a:rPr lang="en-US" sz="800" b="1"/>
                <a:t>Author’s email </a:t>
              </a:r>
              <a:r>
                <a:rPr lang="en-US" sz="800" b="0"/>
                <a:t>(Optional)</a:t>
              </a:r>
            </a:p>
          </p:txBody>
        </p:sp>
        <p:sp>
          <p:nvSpPr>
            <p:cNvPr id="100" name="Rectangle 99">
              <a:extLst>
                <a:ext uri="{FF2B5EF4-FFF2-40B4-BE49-F238E27FC236}">
                  <a16:creationId xmlns:a16="http://schemas.microsoft.com/office/drawing/2014/main" id="{6D59122D-D94B-A440-B8CF-8558F9A1E3D1}"/>
                </a:ext>
              </a:extLst>
            </p:cNvPr>
            <p:cNvSpPr/>
            <p:nvPr/>
          </p:nvSpPr>
          <p:spPr>
            <a:xfrm>
              <a:off x="7538888" y="5638800"/>
              <a:ext cx="1431802" cy="215444"/>
            </a:xfrm>
            <a:prstGeom prst="rect">
              <a:avLst/>
            </a:prstGeom>
          </p:spPr>
          <p:txBody>
            <a:bodyPr wrap="none">
              <a:spAutoFit/>
            </a:bodyPr>
            <a:lstStyle/>
            <a:p>
              <a:pPr algn="ctr"/>
              <a:r>
                <a:rPr lang="en-US" sz="800" b="1"/>
                <a:t>Date published </a:t>
              </a:r>
              <a:r>
                <a:rPr lang="en-US" sz="800" b="0"/>
                <a:t>(Optional)</a:t>
              </a:r>
              <a:r>
                <a:rPr lang="en-US" sz="800" b="1"/>
                <a:t> </a:t>
              </a:r>
            </a:p>
          </p:txBody>
        </p:sp>
        <p:sp>
          <p:nvSpPr>
            <p:cNvPr id="101" name="Left Brace 100">
              <a:extLst>
                <a:ext uri="{FF2B5EF4-FFF2-40B4-BE49-F238E27FC236}">
                  <a16:creationId xmlns:a16="http://schemas.microsoft.com/office/drawing/2014/main" id="{AEE82C77-552E-364A-81F1-E9B9FCA2D6FD}"/>
                </a:ext>
              </a:extLst>
            </p:cNvPr>
            <p:cNvSpPr/>
            <p:nvPr/>
          </p:nvSpPr>
          <p:spPr>
            <a:xfrm rot="5400000">
              <a:off x="6725526" y="4988845"/>
              <a:ext cx="137355" cy="193512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Left Brace 101">
              <a:extLst>
                <a:ext uri="{FF2B5EF4-FFF2-40B4-BE49-F238E27FC236}">
                  <a16:creationId xmlns:a16="http://schemas.microsoft.com/office/drawing/2014/main" id="{10100607-49A2-2D47-BA45-46A4B8279F34}"/>
                </a:ext>
              </a:extLst>
            </p:cNvPr>
            <p:cNvSpPr/>
            <p:nvPr/>
          </p:nvSpPr>
          <p:spPr>
            <a:xfrm rot="5400000">
              <a:off x="8182189" y="5504525"/>
              <a:ext cx="137354" cy="90376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9710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lumn with images">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2EC3-BB61-5A42-8BF1-1D2972BB044D}"/>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7" name="Slide Number Placeholder 11">
            <a:extLst>
              <a:ext uri="{FF2B5EF4-FFF2-40B4-BE49-F238E27FC236}">
                <a16:creationId xmlns:a16="http://schemas.microsoft.com/office/drawing/2014/main" id="{F81445D8-D3A2-A446-B35B-0A1E9B448962}"/>
              </a:ext>
            </a:extLst>
          </p:cNvPr>
          <p:cNvSpPr>
            <a:spLocks noGrp="1"/>
          </p:cNvSpPr>
          <p:nvPr>
            <p:ph type="sldNum" sz="quarter" idx="10"/>
          </p:nvPr>
        </p:nvSpPr>
        <p:spPr>
          <a:xfrm>
            <a:off x="1" y="6553200"/>
            <a:ext cx="304799" cy="304799"/>
          </a:xfrm>
        </p:spPr>
        <p:txBody>
          <a:bodyPr lIns="0" tIns="0" rIns="0" bIns="0"/>
          <a:lstStyle/>
          <a:p>
            <a:fld id="{6FDCB7F4-FCD3-4B3D-9BA4-3EC28B460D6C}" type="slidenum">
              <a:rPr lang="en-US" smtClean="0"/>
              <a:t>‹#›</a:t>
            </a:fld>
            <a:endParaRPr lang="en-US"/>
          </a:p>
        </p:txBody>
      </p:sp>
      <p:sp>
        <p:nvSpPr>
          <p:cNvPr id="8" name="Footer Placeholder 1">
            <a:extLst>
              <a:ext uri="{FF2B5EF4-FFF2-40B4-BE49-F238E27FC236}">
                <a16:creationId xmlns:a16="http://schemas.microsoft.com/office/drawing/2014/main" id="{31F7B133-5860-D54B-A498-14C05567C68D}"/>
              </a:ext>
            </a:extLst>
          </p:cNvPr>
          <p:cNvSpPr>
            <a:spLocks noGrp="1"/>
          </p:cNvSpPr>
          <p:nvPr>
            <p:ph type="ftr" sz="quarter" idx="14"/>
          </p:nvPr>
        </p:nvSpPr>
        <p:spPr>
          <a:xfrm>
            <a:off x="304799" y="6553201"/>
            <a:ext cx="7620001" cy="304800"/>
          </a:xfrm>
          <a:prstGeom prst="rect">
            <a:avLst/>
          </a:prstGeom>
        </p:spPr>
        <p:txBody>
          <a:bodyPr/>
          <a:lstStyle>
            <a:lvl1pPr>
              <a:defRPr>
                <a:solidFill>
                  <a:schemeClr val="accent5"/>
                </a:solidFill>
              </a:defRPr>
            </a:lvl1pPr>
          </a:lstStyle>
          <a:p>
            <a:r>
              <a:rPr lang="en-US"/>
              <a:t>Proprietary &amp; Confidential </a:t>
            </a:r>
          </a:p>
        </p:txBody>
      </p:sp>
      <p:sp>
        <p:nvSpPr>
          <p:cNvPr id="9" name="Text Placeholder 7">
            <a:extLst>
              <a:ext uri="{FF2B5EF4-FFF2-40B4-BE49-F238E27FC236}">
                <a16:creationId xmlns:a16="http://schemas.microsoft.com/office/drawing/2014/main" id="{7F606DC1-8556-AC4B-B621-1C8A6F92D688}"/>
              </a:ext>
            </a:extLst>
          </p:cNvPr>
          <p:cNvSpPr>
            <a:spLocks noGrp="1"/>
          </p:cNvSpPr>
          <p:nvPr>
            <p:ph type="body" sz="quarter" idx="15" hasCustomPrompt="1"/>
          </p:nvPr>
        </p:nvSpPr>
        <p:spPr>
          <a:xfrm>
            <a:off x="304797" y="6055756"/>
            <a:ext cx="11591542" cy="489204"/>
          </a:xfrm>
          <a:prstGeom prst="rect">
            <a:avLst/>
          </a:prstGeom>
        </p:spPr>
        <p:txBody>
          <a:bodyPr anchor="b">
            <a:normAutofit/>
          </a:bodyPr>
          <a:lstStyle>
            <a:lvl1pPr marL="0" indent="0">
              <a:spcBef>
                <a:spcPts val="100"/>
              </a:spcBef>
              <a:buNone/>
              <a:defRPr sz="1000">
                <a:solidFill>
                  <a:schemeClr val="accent5"/>
                </a:solidFill>
              </a:defRPr>
            </a:lvl1pPr>
          </a:lstStyle>
          <a:p>
            <a:pPr lvl="0"/>
            <a:r>
              <a:rPr lang="en-US"/>
              <a:t>Source notes</a:t>
            </a:r>
          </a:p>
        </p:txBody>
      </p:sp>
      <p:sp>
        <p:nvSpPr>
          <p:cNvPr id="17" name="Text Placeholder 7">
            <a:extLst>
              <a:ext uri="{FF2B5EF4-FFF2-40B4-BE49-F238E27FC236}">
                <a16:creationId xmlns:a16="http://schemas.microsoft.com/office/drawing/2014/main" id="{C194A5C4-4D4E-424D-8DC1-C1FCDF1A8FC5}"/>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defRPr>
            </a:lvl1pPr>
          </a:lstStyle>
          <a:p>
            <a:pPr lvl="0"/>
            <a:r>
              <a:rPr lang="en-US"/>
              <a:t>Click to add </a:t>
            </a:r>
            <a:r>
              <a:rPr lang="en-US" err="1"/>
              <a:t>subheader</a:t>
            </a:r>
            <a:endParaRPr lang="en-US"/>
          </a:p>
        </p:txBody>
      </p:sp>
      <p:sp>
        <p:nvSpPr>
          <p:cNvPr id="18" name="Content Placeholder 3">
            <a:extLst>
              <a:ext uri="{FF2B5EF4-FFF2-40B4-BE49-F238E27FC236}">
                <a16:creationId xmlns:a16="http://schemas.microsoft.com/office/drawing/2014/main" id="{22065214-DE69-2246-B1F9-8B166D25671B}"/>
              </a:ext>
            </a:extLst>
          </p:cNvPr>
          <p:cNvSpPr>
            <a:spLocks noGrp="1"/>
          </p:cNvSpPr>
          <p:nvPr>
            <p:ph sz="quarter" idx="18"/>
          </p:nvPr>
        </p:nvSpPr>
        <p:spPr>
          <a:xfrm>
            <a:off x="304800" y="3512047"/>
            <a:ext cx="3657600" cy="2528783"/>
          </a:xfrm>
          <a:prstGeom prst="rect">
            <a:avLst/>
          </a:prstGeom>
        </p:spPr>
        <p:txBody>
          <a:bodyPr vert="horz" lIns="0" tIns="0" rIns="0" bIns="0" rtlCol="0">
            <a:normAutofit/>
          </a:bodyPr>
          <a:lstStyle>
            <a:lvl1pPr marL="342900" indent="-342900">
              <a:buFont typeface="Arial" panose="020B0604020202020204" pitchFamily="34" charset="0"/>
              <a:buChar char="•"/>
              <a:defRPr lang="en-US" dirty="0" smtClean="0"/>
            </a:lvl1pPr>
            <a:lvl2pPr marL="520700" indent="-285750">
              <a:buFont typeface="Arial" panose="020B0604020202020204" pitchFamily="34" charset="0"/>
              <a:buChar char="•"/>
              <a:defRPr lang="en-US" dirty="0" smtClean="0"/>
            </a:lvl2pPr>
            <a:lvl3pPr marL="749300" indent="-285750">
              <a:buFont typeface="Arial" panose="020B0604020202020204" pitchFamily="34" charset="0"/>
              <a:buChar char="•"/>
              <a:defRPr lang="en-US" dirty="0" smtClean="0"/>
            </a:lvl3pPr>
            <a:lvl4pPr marL="862013" indent="-171450">
              <a:buFont typeface="Arial" panose="020B0604020202020204" pitchFamily="34" charset="0"/>
              <a:buChar char="•"/>
              <a:defRPr lang="en-US" dirty="0" smtClean="0"/>
            </a:lvl4pPr>
            <a:lvl5pPr marL="1093787" indent="-171450">
              <a:buFont typeface="Arial" panose="020B0604020202020204" pitchFamily="34" charset="0"/>
              <a:buChar cha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3">
            <a:extLst>
              <a:ext uri="{FF2B5EF4-FFF2-40B4-BE49-F238E27FC236}">
                <a16:creationId xmlns:a16="http://schemas.microsoft.com/office/drawing/2014/main" id="{DE333DB3-CD71-1F4D-8ECF-51D4B490DCCC}"/>
              </a:ext>
            </a:extLst>
          </p:cNvPr>
          <p:cNvSpPr>
            <a:spLocks noGrp="1"/>
          </p:cNvSpPr>
          <p:nvPr>
            <p:ph sz="quarter" idx="19"/>
          </p:nvPr>
        </p:nvSpPr>
        <p:spPr>
          <a:xfrm>
            <a:off x="4267201" y="3512047"/>
            <a:ext cx="3657600" cy="2528783"/>
          </a:xfrm>
          <a:prstGeom prst="rect">
            <a:avLst/>
          </a:prstGeom>
        </p:spPr>
        <p:txBody>
          <a:bodyPr vert="horz" lIns="0" tIns="0" rIns="0" bIns="0" rtlCol="0">
            <a:normAutofit/>
          </a:bodyPr>
          <a:lstStyle>
            <a:lvl1pPr marL="342900" indent="-342900">
              <a:buFont typeface="Arial" panose="020B0604020202020204" pitchFamily="34" charset="0"/>
              <a:buChar char="•"/>
              <a:defRPr lang="en-US" dirty="0" smtClean="0"/>
            </a:lvl1pPr>
            <a:lvl2pPr marL="520700" indent="-285750">
              <a:buFont typeface="Arial" panose="020B0604020202020204" pitchFamily="34" charset="0"/>
              <a:buChar char="•"/>
              <a:defRPr lang="en-US" dirty="0" smtClean="0"/>
            </a:lvl2pPr>
            <a:lvl3pPr marL="749300" indent="-285750">
              <a:buFont typeface="Arial" panose="020B0604020202020204" pitchFamily="34" charset="0"/>
              <a:buChar char="•"/>
              <a:defRPr lang="en-US" dirty="0" smtClean="0"/>
            </a:lvl3pPr>
            <a:lvl4pPr marL="862013" indent="-171450">
              <a:buFont typeface="Arial" panose="020B0604020202020204" pitchFamily="34" charset="0"/>
              <a:buChar char="•"/>
              <a:defRPr lang="en-US" dirty="0" smtClean="0"/>
            </a:lvl4pPr>
            <a:lvl5pPr marL="1093787" indent="-171450">
              <a:buFont typeface="Arial" panose="020B0604020202020204" pitchFamily="34" charset="0"/>
              <a:buChar cha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a:extLst>
              <a:ext uri="{FF2B5EF4-FFF2-40B4-BE49-F238E27FC236}">
                <a16:creationId xmlns:a16="http://schemas.microsoft.com/office/drawing/2014/main" id="{8514F710-85FB-F040-B3B5-8573DB7FE6FE}"/>
              </a:ext>
            </a:extLst>
          </p:cNvPr>
          <p:cNvSpPr>
            <a:spLocks noGrp="1"/>
          </p:cNvSpPr>
          <p:nvPr>
            <p:ph sz="quarter" idx="21"/>
          </p:nvPr>
        </p:nvSpPr>
        <p:spPr>
          <a:xfrm>
            <a:off x="8229594" y="3512047"/>
            <a:ext cx="3657603" cy="2528783"/>
          </a:xfrm>
          <a:prstGeom prst="rect">
            <a:avLst/>
          </a:prstGeom>
        </p:spPr>
        <p:txBody>
          <a:bodyPr vert="horz" lIns="0" tIns="0" rIns="0" bIns="0" rtlCol="0">
            <a:normAutofit/>
          </a:bodyPr>
          <a:lstStyle>
            <a:lvl1pPr marL="342900" indent="-342900">
              <a:buFont typeface="Arial" panose="020B0604020202020204" pitchFamily="34" charset="0"/>
              <a:buChar char="•"/>
              <a:defRPr lang="en-US" dirty="0" smtClean="0"/>
            </a:lvl1pPr>
            <a:lvl2pPr marL="520700" indent="-285750">
              <a:buFont typeface="Arial" panose="020B0604020202020204" pitchFamily="34" charset="0"/>
              <a:buChar char="•"/>
              <a:defRPr lang="en-US" dirty="0" smtClean="0"/>
            </a:lvl2pPr>
            <a:lvl3pPr marL="749300" indent="-285750">
              <a:buFont typeface="Arial" panose="020B0604020202020204" pitchFamily="34" charset="0"/>
              <a:buChar char="•"/>
              <a:defRPr lang="en-US" dirty="0" smtClean="0"/>
            </a:lvl3pPr>
            <a:lvl4pPr marL="862013" indent="-171450">
              <a:buFont typeface="Arial" panose="020B0604020202020204" pitchFamily="34" charset="0"/>
              <a:buChar char="•"/>
              <a:defRPr lang="en-US" dirty="0" smtClean="0"/>
            </a:lvl4pPr>
            <a:lvl5pPr marL="1093787" indent="-171450">
              <a:buFont typeface="Arial" panose="020B0604020202020204" pitchFamily="34" charset="0"/>
              <a:buChar cha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21A45530-6C50-AD46-A233-590ADD356A0F}"/>
              </a:ext>
            </a:extLst>
          </p:cNvPr>
          <p:cNvSpPr>
            <a:spLocks noGrp="1"/>
          </p:cNvSpPr>
          <p:nvPr>
            <p:ph type="pic" sz="quarter" idx="22" hasCustomPrompt="1"/>
          </p:nvPr>
        </p:nvSpPr>
        <p:spPr>
          <a:xfrm>
            <a:off x="300226" y="1466405"/>
            <a:ext cx="3662174" cy="1947672"/>
          </a:xfrm>
          <a:prstGeom prst="rect">
            <a:avLst/>
          </a:prstGeom>
          <a:pattFill prst="pct5">
            <a:fgClr>
              <a:schemeClr val="bg1"/>
            </a:fgClr>
            <a:bgClr>
              <a:schemeClr val="bg2"/>
            </a:bgClr>
          </a:pattFill>
        </p:spPr>
        <p:txBody>
          <a:bodyPr anchor="ctr"/>
          <a:lstStyle>
            <a:lvl1pPr marL="0" indent="0" algn="ctr">
              <a:buNone/>
              <a:defRPr/>
            </a:lvl1pPr>
          </a:lstStyle>
          <a:p>
            <a:r>
              <a:rPr lang="en-US"/>
              <a:t>Add photo</a:t>
            </a:r>
          </a:p>
        </p:txBody>
      </p:sp>
      <p:sp>
        <p:nvSpPr>
          <p:cNvPr id="14" name="Picture Placeholder 3">
            <a:extLst>
              <a:ext uri="{FF2B5EF4-FFF2-40B4-BE49-F238E27FC236}">
                <a16:creationId xmlns:a16="http://schemas.microsoft.com/office/drawing/2014/main" id="{93FDE34D-91F9-6E47-BC02-8A5F8FCC0810}"/>
              </a:ext>
            </a:extLst>
          </p:cNvPr>
          <p:cNvSpPr>
            <a:spLocks noGrp="1"/>
          </p:cNvSpPr>
          <p:nvPr>
            <p:ph type="pic" sz="quarter" idx="23" hasCustomPrompt="1"/>
          </p:nvPr>
        </p:nvSpPr>
        <p:spPr>
          <a:xfrm>
            <a:off x="4262626" y="1459723"/>
            <a:ext cx="3662174" cy="1947672"/>
          </a:xfrm>
          <a:prstGeom prst="rect">
            <a:avLst/>
          </a:prstGeom>
          <a:pattFill prst="pct5">
            <a:fgClr>
              <a:schemeClr val="bg1"/>
            </a:fgClr>
            <a:bgClr>
              <a:schemeClr val="bg2"/>
            </a:bgClr>
          </a:pattFill>
        </p:spPr>
        <p:txBody>
          <a:bodyPr anchor="ctr"/>
          <a:lstStyle>
            <a:lvl1pPr marL="0" indent="0" algn="ctr">
              <a:buNone/>
              <a:defRPr/>
            </a:lvl1pPr>
          </a:lstStyle>
          <a:p>
            <a:r>
              <a:rPr lang="en-US"/>
              <a:t>Add photo</a:t>
            </a:r>
          </a:p>
        </p:txBody>
      </p:sp>
      <p:sp>
        <p:nvSpPr>
          <p:cNvPr id="15" name="Picture Placeholder 3">
            <a:extLst>
              <a:ext uri="{FF2B5EF4-FFF2-40B4-BE49-F238E27FC236}">
                <a16:creationId xmlns:a16="http://schemas.microsoft.com/office/drawing/2014/main" id="{918389EF-8958-AA48-B23D-A8082E0D8EAF}"/>
              </a:ext>
            </a:extLst>
          </p:cNvPr>
          <p:cNvSpPr>
            <a:spLocks noGrp="1"/>
          </p:cNvSpPr>
          <p:nvPr>
            <p:ph type="pic" sz="quarter" idx="24" hasCustomPrompt="1"/>
          </p:nvPr>
        </p:nvSpPr>
        <p:spPr>
          <a:xfrm>
            <a:off x="8227308" y="1466404"/>
            <a:ext cx="3662174" cy="1947672"/>
          </a:xfrm>
          <a:prstGeom prst="rect">
            <a:avLst/>
          </a:prstGeom>
          <a:pattFill prst="pct5">
            <a:fgClr>
              <a:schemeClr val="bg1"/>
            </a:fgClr>
            <a:bgClr>
              <a:schemeClr val="bg2"/>
            </a:bgClr>
          </a:pattFill>
        </p:spPr>
        <p:txBody>
          <a:bodyPr anchor="ctr"/>
          <a:lstStyle>
            <a:lvl1pPr marL="0" indent="0" algn="ctr">
              <a:buNone/>
              <a:defRPr/>
            </a:lvl1pPr>
          </a:lstStyle>
          <a:p>
            <a:r>
              <a:rPr lang="en-US"/>
              <a:t>Add photo</a:t>
            </a:r>
          </a:p>
        </p:txBody>
      </p:sp>
      <p:grpSp>
        <p:nvGrpSpPr>
          <p:cNvPr id="16" name="Group 15">
            <a:extLst>
              <a:ext uri="{FF2B5EF4-FFF2-40B4-BE49-F238E27FC236}">
                <a16:creationId xmlns:a16="http://schemas.microsoft.com/office/drawing/2014/main" id="{954AA7D1-4A71-E04D-B394-33DE0DAB98E5}"/>
              </a:ext>
            </a:extLst>
          </p:cNvPr>
          <p:cNvGrpSpPr/>
          <p:nvPr/>
        </p:nvGrpSpPr>
        <p:grpSpPr>
          <a:xfrm>
            <a:off x="4114800" y="1474646"/>
            <a:ext cx="3968496" cy="4581107"/>
            <a:chOff x="4105421" y="1377388"/>
            <a:chExt cx="3964795" cy="2233914"/>
          </a:xfrm>
        </p:grpSpPr>
        <p:cxnSp>
          <p:nvCxnSpPr>
            <p:cNvPr id="20" name="Straight Connector 19">
              <a:extLst>
                <a:ext uri="{FF2B5EF4-FFF2-40B4-BE49-F238E27FC236}">
                  <a16:creationId xmlns:a16="http://schemas.microsoft.com/office/drawing/2014/main" id="{D653AB18-4CCB-094A-BBCE-63E28B9E9480}"/>
                </a:ext>
              </a:extLst>
            </p:cNvPr>
            <p:cNvCxnSpPr>
              <a:cxnSpLocks/>
            </p:cNvCxnSpPr>
            <p:nvPr/>
          </p:nvCxnSpPr>
          <p:spPr>
            <a:xfrm>
              <a:off x="4105421" y="1377388"/>
              <a:ext cx="0" cy="2233914"/>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629B770-7DAA-DE43-8441-3B367C83F5D4}"/>
                </a:ext>
              </a:extLst>
            </p:cNvPr>
            <p:cNvCxnSpPr>
              <a:cxnSpLocks/>
            </p:cNvCxnSpPr>
            <p:nvPr/>
          </p:nvCxnSpPr>
          <p:spPr>
            <a:xfrm>
              <a:off x="8070216" y="1377388"/>
              <a:ext cx="0" cy="2233914"/>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35125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column with full width image">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58D3FC8-B671-4D4F-A345-B5E3B9CB827C}"/>
              </a:ext>
            </a:extLst>
          </p:cNvPr>
          <p:cNvSpPr>
            <a:spLocks noGrp="1"/>
          </p:cNvSpPr>
          <p:nvPr>
            <p:ph type="pic" sz="quarter" idx="13" hasCustomPrompt="1"/>
          </p:nvPr>
        </p:nvSpPr>
        <p:spPr>
          <a:xfrm>
            <a:off x="-1" y="4083050"/>
            <a:ext cx="12191999" cy="2774950"/>
          </a:xfrm>
          <a:prstGeom prst="rect">
            <a:avLst/>
          </a:prstGeom>
          <a:pattFill prst="pct5">
            <a:fgClr>
              <a:schemeClr val="bg1"/>
            </a:fgClr>
            <a:bgClr>
              <a:schemeClr val="bg2"/>
            </a:bgClr>
          </a:pattFill>
        </p:spPr>
        <p:txBody>
          <a:bodyPr vert="horz" wrap="square" lIns="0" tIns="0" rIns="0" bIns="0" rtlCol="0" anchor="ctr">
            <a:noAutofit/>
          </a:bodyPr>
          <a:lstStyle>
            <a:lvl1pPr marL="0" marR="0" indent="0" algn="ctr" defTabSz="914400" rtl="0" eaLnBrk="1" fontAlgn="auto" latinLnBrk="0" hangingPunct="1">
              <a:lnSpc>
                <a:spcPct val="120000"/>
              </a:lnSpc>
              <a:spcBef>
                <a:spcPts val="600"/>
              </a:spcBef>
              <a:spcAft>
                <a:spcPts val="0"/>
              </a:spcAft>
              <a:buClrTx/>
              <a:buSzTx/>
              <a:buFontTx/>
              <a:buNone/>
              <a:tabLst/>
              <a:defRPr lang="en-US" sz="1400">
                <a:solidFill>
                  <a:schemeClr val="tx1"/>
                </a:solidFill>
              </a:defRPr>
            </a:lvl1pPr>
          </a:lstStyle>
          <a:p>
            <a:pPr marL="411480" marR="0" lvl="0" indent="-411480" algn="ctr" defTabSz="914400" rtl="0" eaLnBrk="1" fontAlgn="auto" latinLnBrk="0" hangingPunct="1">
              <a:lnSpc>
                <a:spcPct val="120000"/>
              </a:lnSpc>
              <a:spcBef>
                <a:spcPts val="600"/>
              </a:spcBef>
              <a:spcAft>
                <a:spcPts val="0"/>
              </a:spcAft>
              <a:buClrTx/>
              <a:buSzTx/>
              <a:buFontTx/>
              <a:buNone/>
              <a:tabLst/>
              <a:defRPr/>
            </a:pPr>
            <a:r>
              <a:rPr lang="en-US"/>
              <a:t>Add photo</a:t>
            </a:r>
          </a:p>
        </p:txBody>
      </p:sp>
      <p:sp>
        <p:nvSpPr>
          <p:cNvPr id="11" name="Title 10">
            <a:extLst>
              <a:ext uri="{FF2B5EF4-FFF2-40B4-BE49-F238E27FC236}">
                <a16:creationId xmlns:a16="http://schemas.microsoft.com/office/drawing/2014/main" id="{06EA3E0F-6952-8B44-89C5-3A7230D81F97}"/>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6" name="Slide Number Placeholder 2">
            <a:extLst>
              <a:ext uri="{FF2B5EF4-FFF2-40B4-BE49-F238E27FC236}">
                <a16:creationId xmlns:a16="http://schemas.microsoft.com/office/drawing/2014/main" id="{5DFF6035-90FF-3D47-AC34-F7AD5C37C983}"/>
              </a:ext>
            </a:extLst>
          </p:cNvPr>
          <p:cNvSpPr>
            <a:spLocks noGrp="1"/>
          </p:cNvSpPr>
          <p:nvPr>
            <p:ph type="sldNum" sz="quarter" idx="10"/>
          </p:nvPr>
        </p:nvSpPr>
        <p:spPr>
          <a:xfrm>
            <a:off x="1" y="6553200"/>
            <a:ext cx="304799" cy="304799"/>
          </a:xfrm>
        </p:spPr>
        <p:txBody>
          <a:bodyPr/>
          <a:lstStyle>
            <a:lvl1pPr>
              <a:defRPr>
                <a:solidFill>
                  <a:schemeClr val="bg1"/>
                </a:solidFill>
              </a:defRPr>
            </a:lvl1pPr>
          </a:lstStyle>
          <a:p>
            <a:fld id="{6FDCB7F4-FCD3-4B3D-9BA4-3EC28B460D6C}" type="slidenum">
              <a:rPr lang="en-US" smtClean="0"/>
              <a:t>‹#›</a:t>
            </a:fld>
            <a:endParaRPr lang="en-US"/>
          </a:p>
        </p:txBody>
      </p:sp>
      <p:sp>
        <p:nvSpPr>
          <p:cNvPr id="7" name="Footer Placeholder 1">
            <a:extLst>
              <a:ext uri="{FF2B5EF4-FFF2-40B4-BE49-F238E27FC236}">
                <a16:creationId xmlns:a16="http://schemas.microsoft.com/office/drawing/2014/main" id="{9089E539-E9D2-AE4B-B72F-91FBD9A90964}"/>
              </a:ext>
            </a:extLst>
          </p:cNvPr>
          <p:cNvSpPr>
            <a:spLocks noGrp="1"/>
          </p:cNvSpPr>
          <p:nvPr>
            <p:ph type="ftr" sz="quarter" idx="14"/>
          </p:nvPr>
        </p:nvSpPr>
        <p:spPr>
          <a:xfrm>
            <a:off x="304799" y="6553201"/>
            <a:ext cx="7620001" cy="304800"/>
          </a:xfrm>
          <a:prstGeom prst="rect">
            <a:avLst/>
          </a:prstGeom>
        </p:spPr>
        <p:txBody>
          <a:bodyPr/>
          <a:lstStyle>
            <a:lvl1pPr>
              <a:defRPr>
                <a:solidFill>
                  <a:schemeClr val="bg1"/>
                </a:solidFill>
              </a:defRPr>
            </a:lvl1pPr>
          </a:lstStyle>
          <a:p>
            <a:r>
              <a:rPr lang="en-US"/>
              <a:t>Proprietary &amp; Confidential </a:t>
            </a:r>
          </a:p>
        </p:txBody>
      </p:sp>
      <p:sp>
        <p:nvSpPr>
          <p:cNvPr id="8" name="Text Placeholder 7">
            <a:extLst>
              <a:ext uri="{FF2B5EF4-FFF2-40B4-BE49-F238E27FC236}">
                <a16:creationId xmlns:a16="http://schemas.microsoft.com/office/drawing/2014/main" id="{E5AA936C-79E4-0048-8C63-B027C15A3EF6}"/>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defRPr>
            </a:lvl1pPr>
          </a:lstStyle>
          <a:p>
            <a:pPr lvl="0"/>
            <a:r>
              <a:rPr lang="en-US"/>
              <a:t>Click to add </a:t>
            </a:r>
            <a:r>
              <a:rPr lang="en-US" err="1"/>
              <a:t>subheader</a:t>
            </a:r>
            <a:endParaRPr lang="en-US"/>
          </a:p>
        </p:txBody>
      </p:sp>
      <p:sp>
        <p:nvSpPr>
          <p:cNvPr id="9" name="Content Placeholder 3">
            <a:extLst>
              <a:ext uri="{FF2B5EF4-FFF2-40B4-BE49-F238E27FC236}">
                <a16:creationId xmlns:a16="http://schemas.microsoft.com/office/drawing/2014/main" id="{EFA71095-3F77-7F45-9E43-E80587323ACE}"/>
              </a:ext>
            </a:extLst>
          </p:cNvPr>
          <p:cNvSpPr>
            <a:spLocks noGrp="1"/>
          </p:cNvSpPr>
          <p:nvPr>
            <p:ph sz="quarter" idx="18"/>
          </p:nvPr>
        </p:nvSpPr>
        <p:spPr>
          <a:xfrm>
            <a:off x="304800" y="1447800"/>
            <a:ext cx="3657600" cy="2334768"/>
          </a:xfrm>
          <a:prstGeom prst="rect">
            <a:avLst/>
          </a:prstGeom>
        </p:spPr>
        <p:txBody>
          <a:bodyPr vert="horz" lIns="0" tIns="0" rIns="0" bIns="0" rtlCol="0">
            <a:normAutofit/>
          </a:bodyPr>
          <a:lstStyle>
            <a:lvl1pPr marL="342900" indent="-342900">
              <a:buFont typeface="Arial" panose="020B0604020202020204" pitchFamily="34" charset="0"/>
              <a:buChar char="•"/>
              <a:defRPr lang="en-US" dirty="0" smtClean="0"/>
            </a:lvl1pPr>
            <a:lvl2pPr marL="520700" indent="-285750">
              <a:buFont typeface="Arial" panose="020B0604020202020204" pitchFamily="34" charset="0"/>
              <a:buChar char="•"/>
              <a:defRPr lang="en-US" dirty="0" smtClean="0"/>
            </a:lvl2pPr>
            <a:lvl3pPr marL="749300" indent="-285750">
              <a:buFont typeface="Arial" panose="020B0604020202020204" pitchFamily="34" charset="0"/>
              <a:buChar char="•"/>
              <a:defRPr lang="en-US" dirty="0" smtClean="0"/>
            </a:lvl3pPr>
            <a:lvl4pPr marL="862013" indent="-171450">
              <a:buFont typeface="Arial" panose="020B0604020202020204" pitchFamily="34" charset="0"/>
              <a:buChar char="•"/>
              <a:defRPr lang="en-US" dirty="0" smtClean="0"/>
            </a:lvl4pPr>
            <a:lvl5pPr marL="1093787" indent="-171450">
              <a:buFont typeface="Arial" panose="020B0604020202020204" pitchFamily="34" charset="0"/>
              <a:buChar cha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B8762543-398C-384C-8B6E-8572E8FDC8D3}"/>
              </a:ext>
            </a:extLst>
          </p:cNvPr>
          <p:cNvSpPr>
            <a:spLocks noGrp="1"/>
          </p:cNvSpPr>
          <p:nvPr>
            <p:ph sz="quarter" idx="19"/>
          </p:nvPr>
        </p:nvSpPr>
        <p:spPr>
          <a:xfrm>
            <a:off x="4267201" y="1447800"/>
            <a:ext cx="3657600" cy="2334768"/>
          </a:xfrm>
          <a:prstGeom prst="rect">
            <a:avLst/>
          </a:prstGeom>
        </p:spPr>
        <p:txBody>
          <a:bodyPr vert="horz" lIns="0" tIns="0" rIns="0" bIns="0" rtlCol="0">
            <a:normAutofit/>
          </a:bodyPr>
          <a:lstStyle>
            <a:lvl1pPr marL="342900" indent="-342900">
              <a:buFont typeface="Arial" panose="020B0604020202020204" pitchFamily="34" charset="0"/>
              <a:buChar char="•"/>
              <a:defRPr lang="en-US" dirty="0" smtClean="0"/>
            </a:lvl1pPr>
            <a:lvl2pPr marL="520700" indent="-285750">
              <a:buFont typeface="Arial" panose="020B0604020202020204" pitchFamily="34" charset="0"/>
              <a:buChar char="•"/>
              <a:defRPr lang="en-US" dirty="0" smtClean="0"/>
            </a:lvl2pPr>
            <a:lvl3pPr marL="749300" indent="-285750">
              <a:buFont typeface="Arial" panose="020B0604020202020204" pitchFamily="34" charset="0"/>
              <a:buChar char="•"/>
              <a:defRPr lang="en-US" dirty="0" smtClean="0"/>
            </a:lvl3pPr>
            <a:lvl4pPr marL="862013" indent="-171450">
              <a:buFont typeface="Arial" panose="020B0604020202020204" pitchFamily="34" charset="0"/>
              <a:buChar char="•"/>
              <a:defRPr lang="en-US" dirty="0" smtClean="0"/>
            </a:lvl4pPr>
            <a:lvl5pPr marL="1093787" indent="-171450">
              <a:buFont typeface="Arial" panose="020B0604020202020204" pitchFamily="34" charset="0"/>
              <a:buChar cha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C8CD3A37-ECA5-0F43-995E-663D6AC132E5}"/>
              </a:ext>
            </a:extLst>
          </p:cNvPr>
          <p:cNvSpPr>
            <a:spLocks noGrp="1"/>
          </p:cNvSpPr>
          <p:nvPr>
            <p:ph sz="quarter" idx="21"/>
          </p:nvPr>
        </p:nvSpPr>
        <p:spPr>
          <a:xfrm>
            <a:off x="8229594" y="1447800"/>
            <a:ext cx="3657603" cy="2334768"/>
          </a:xfrm>
          <a:prstGeom prst="rect">
            <a:avLst/>
          </a:prstGeom>
        </p:spPr>
        <p:txBody>
          <a:bodyPr vert="horz" lIns="0" tIns="0" rIns="0" bIns="0" rtlCol="0">
            <a:normAutofit/>
          </a:bodyPr>
          <a:lstStyle>
            <a:lvl1pPr marL="342900" indent="-342900">
              <a:buFont typeface="Arial" panose="020B0604020202020204" pitchFamily="34" charset="0"/>
              <a:buChar char="•"/>
              <a:defRPr lang="en-US" dirty="0" smtClean="0"/>
            </a:lvl1pPr>
            <a:lvl2pPr marL="520700" indent="-285750">
              <a:buFont typeface="Arial" panose="020B0604020202020204" pitchFamily="34" charset="0"/>
              <a:buChar char="•"/>
              <a:defRPr lang="en-US" dirty="0" smtClean="0"/>
            </a:lvl2pPr>
            <a:lvl3pPr marL="749300" indent="-285750">
              <a:buFont typeface="Arial" panose="020B0604020202020204" pitchFamily="34" charset="0"/>
              <a:buChar char="•"/>
              <a:defRPr lang="en-US" dirty="0" smtClean="0"/>
            </a:lvl3pPr>
            <a:lvl4pPr marL="862013" indent="-171450">
              <a:buFont typeface="Arial" panose="020B0604020202020204" pitchFamily="34" charset="0"/>
              <a:buChar char="•"/>
              <a:defRPr lang="en-US" dirty="0" smtClean="0"/>
            </a:lvl4pPr>
            <a:lvl5pPr marL="1093787" indent="-171450">
              <a:buFont typeface="Arial" panose="020B0604020202020204" pitchFamily="34" charset="0"/>
              <a:buChar cha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2863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Section divider with photo">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FE7B338-1383-7843-9E8D-F295A0DFF59D}"/>
              </a:ext>
            </a:extLst>
          </p:cNvPr>
          <p:cNvSpPr>
            <a:spLocks noGrp="1"/>
          </p:cNvSpPr>
          <p:nvPr>
            <p:ph type="pic" sz="quarter" idx="13" hasCustomPrompt="1"/>
          </p:nvPr>
        </p:nvSpPr>
        <p:spPr>
          <a:xfrm>
            <a:off x="-1" y="0"/>
            <a:ext cx="12191999" cy="6858000"/>
          </a:xfrm>
          <a:custGeom>
            <a:avLst/>
            <a:gdLst>
              <a:gd name="connsiteX0" fmla="*/ 0 w 12191999"/>
              <a:gd name="connsiteY0" fmla="*/ 0 h 6858000"/>
              <a:gd name="connsiteX1" fmla="*/ 10321761 w 12191999"/>
              <a:gd name="connsiteY1" fmla="*/ 0 h 6858000"/>
              <a:gd name="connsiteX2" fmla="*/ 10321761 w 12191999"/>
              <a:gd name="connsiteY2" fmla="*/ 673804 h 6858000"/>
              <a:gd name="connsiteX3" fmla="*/ 11887200 w 12191999"/>
              <a:gd name="connsiteY3" fmla="*/ 673804 h 6858000"/>
              <a:gd name="connsiteX4" fmla="*/ 11887200 w 12191999"/>
              <a:gd name="connsiteY4" fmla="*/ 0 h 6858000"/>
              <a:gd name="connsiteX5" fmla="*/ 12191999 w 12191999"/>
              <a:gd name="connsiteY5" fmla="*/ 0 h 6858000"/>
              <a:gd name="connsiteX6" fmla="*/ 12191999 w 12191999"/>
              <a:gd name="connsiteY6" fmla="*/ 6858000 h 6858000"/>
              <a:gd name="connsiteX7" fmla="*/ 0 w 121919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0321761" y="0"/>
                </a:lnTo>
                <a:lnTo>
                  <a:pt x="10321761" y="673804"/>
                </a:lnTo>
                <a:lnTo>
                  <a:pt x="11887200" y="673804"/>
                </a:lnTo>
                <a:lnTo>
                  <a:pt x="11887200" y="0"/>
                </a:lnTo>
                <a:lnTo>
                  <a:pt x="12191999" y="0"/>
                </a:lnTo>
                <a:lnTo>
                  <a:pt x="12191999" y="6858000"/>
                </a:lnTo>
                <a:lnTo>
                  <a:pt x="0" y="6858000"/>
                </a:lnTo>
                <a:close/>
              </a:path>
            </a:pathLst>
          </a:custGeom>
          <a:pattFill prst="pct5">
            <a:fgClr>
              <a:schemeClr val="bg1"/>
            </a:fgClr>
            <a:bgClr>
              <a:schemeClr val="bg2"/>
            </a:bgClr>
          </a:pattFill>
        </p:spPr>
        <p:txBody>
          <a:bodyPr vert="horz" wrap="square" lIns="0" tIns="0" rIns="0" bIns="0" rtlCol="0" anchor="ctr">
            <a:noAutofit/>
          </a:bodyPr>
          <a:lstStyle>
            <a:lvl1pPr marL="0" indent="0" algn="ctr">
              <a:buFontTx/>
              <a:buNone/>
              <a:defRPr lang="en-US" sz="1400">
                <a:solidFill>
                  <a:schemeClr val="tx1"/>
                </a:solidFill>
              </a:defRPr>
            </a:lvl1pPr>
          </a:lstStyle>
          <a:p>
            <a:pPr lvl="0" algn="ctr">
              <a:buNone/>
            </a:pPr>
            <a:r>
              <a:rPr lang="en-US"/>
              <a:t>Add photo</a:t>
            </a:r>
          </a:p>
        </p:txBody>
      </p:sp>
      <p:sp>
        <p:nvSpPr>
          <p:cNvPr id="5" name="Slide Number Placeholder 2">
            <a:extLst>
              <a:ext uri="{FF2B5EF4-FFF2-40B4-BE49-F238E27FC236}">
                <a16:creationId xmlns:a16="http://schemas.microsoft.com/office/drawing/2014/main" id="{A634E9F6-D24E-5141-81EF-69349B9658EA}"/>
              </a:ext>
            </a:extLst>
          </p:cNvPr>
          <p:cNvSpPr>
            <a:spLocks noGrp="1"/>
          </p:cNvSpPr>
          <p:nvPr>
            <p:ph type="sldNum" sz="quarter" idx="10"/>
          </p:nvPr>
        </p:nvSpPr>
        <p:spPr>
          <a:xfrm>
            <a:off x="1" y="6553200"/>
            <a:ext cx="304799" cy="304799"/>
          </a:xfrm>
        </p:spPr>
        <p:txBody>
          <a:bodyPr/>
          <a:lstStyle>
            <a:lvl1pPr>
              <a:defRPr>
                <a:solidFill>
                  <a:schemeClr val="bg1"/>
                </a:solidFill>
              </a:defRPr>
            </a:lvl1pPr>
          </a:lstStyle>
          <a:p>
            <a:fld id="{6FDCB7F4-FCD3-4B3D-9BA4-3EC28B460D6C}" type="slidenum">
              <a:rPr lang="en-US" smtClean="0"/>
              <a:t>‹#›</a:t>
            </a:fld>
            <a:endParaRPr lang="en-US"/>
          </a:p>
        </p:txBody>
      </p:sp>
      <p:sp>
        <p:nvSpPr>
          <p:cNvPr id="6" name="Footer Placeholder 1">
            <a:extLst>
              <a:ext uri="{FF2B5EF4-FFF2-40B4-BE49-F238E27FC236}">
                <a16:creationId xmlns:a16="http://schemas.microsoft.com/office/drawing/2014/main" id="{B41A9DDB-F5FB-5046-B179-F07475B09908}"/>
              </a:ext>
            </a:extLst>
          </p:cNvPr>
          <p:cNvSpPr>
            <a:spLocks noGrp="1"/>
          </p:cNvSpPr>
          <p:nvPr>
            <p:ph type="ftr" sz="quarter" idx="14"/>
          </p:nvPr>
        </p:nvSpPr>
        <p:spPr>
          <a:xfrm>
            <a:off x="304799" y="6553201"/>
            <a:ext cx="7620001" cy="304800"/>
          </a:xfrm>
          <a:prstGeom prst="rect">
            <a:avLst/>
          </a:prstGeom>
        </p:spPr>
        <p:txBody>
          <a:bodyPr/>
          <a:lstStyle>
            <a:lvl1pPr>
              <a:defRPr>
                <a:solidFill>
                  <a:schemeClr val="bg1"/>
                </a:solidFill>
              </a:defRPr>
            </a:lvl1pPr>
          </a:lstStyle>
          <a:p>
            <a:r>
              <a:rPr lang="en-US"/>
              <a:t>Proprietary &amp; Confidential </a:t>
            </a:r>
          </a:p>
        </p:txBody>
      </p:sp>
      <p:sp>
        <p:nvSpPr>
          <p:cNvPr id="8" name="Content Placeholder 2">
            <a:extLst>
              <a:ext uri="{FF2B5EF4-FFF2-40B4-BE49-F238E27FC236}">
                <a16:creationId xmlns:a16="http://schemas.microsoft.com/office/drawing/2014/main" id="{5DC4D9F1-5E1A-DD4A-946F-32414E026F44}"/>
              </a:ext>
            </a:extLst>
          </p:cNvPr>
          <p:cNvSpPr>
            <a:spLocks noGrp="1"/>
          </p:cNvSpPr>
          <p:nvPr>
            <p:ph sz="quarter" idx="15" hasCustomPrompt="1"/>
          </p:nvPr>
        </p:nvSpPr>
        <p:spPr>
          <a:xfrm>
            <a:off x="0" y="3742192"/>
            <a:ext cx="6096000" cy="1071062"/>
          </a:xfrm>
          <a:solidFill>
            <a:schemeClr val="bg1"/>
          </a:solidFill>
        </p:spPr>
        <p:txBody>
          <a:bodyPr wrap="square" lIns="292608" tIns="201168" rIns="292608" bIns="91440" anchor="b">
            <a:spAutoFit/>
          </a:bodyPr>
          <a:lstStyle>
            <a:lvl1pPr marL="0" indent="0">
              <a:lnSpc>
                <a:spcPct val="90000"/>
              </a:lnSpc>
              <a:buNone/>
              <a:defRPr sz="2800" b="1">
                <a:solidFill>
                  <a:schemeClr val="tx2"/>
                </a:solidFill>
              </a:defRPr>
            </a:lvl1pPr>
          </a:lstStyle>
          <a:p>
            <a:pPr lvl="0"/>
            <a:r>
              <a:rPr lang="en-US"/>
              <a:t>Section title with full photo background</a:t>
            </a:r>
          </a:p>
        </p:txBody>
      </p:sp>
      <p:sp>
        <p:nvSpPr>
          <p:cNvPr id="10" name="Content Placeholder 2">
            <a:extLst>
              <a:ext uri="{FF2B5EF4-FFF2-40B4-BE49-F238E27FC236}">
                <a16:creationId xmlns:a16="http://schemas.microsoft.com/office/drawing/2014/main" id="{15406226-911A-D441-8417-8C4961D7AEF2}"/>
              </a:ext>
            </a:extLst>
          </p:cNvPr>
          <p:cNvSpPr>
            <a:spLocks noGrp="1"/>
          </p:cNvSpPr>
          <p:nvPr>
            <p:ph sz="quarter" idx="16" hasCustomPrompt="1"/>
          </p:nvPr>
        </p:nvSpPr>
        <p:spPr>
          <a:xfrm>
            <a:off x="0" y="4813254"/>
            <a:ext cx="6096000" cy="630814"/>
          </a:xfrm>
          <a:solidFill>
            <a:schemeClr val="bg1"/>
          </a:solidFill>
        </p:spPr>
        <p:txBody>
          <a:bodyPr wrap="square" lIns="292608" tIns="91440" rIns="292608" bIns="201168" anchor="t">
            <a:spAutoFit/>
          </a:bodyPr>
          <a:lstStyle>
            <a:lvl1pPr marL="0" marR="0" indent="0" algn="l" defTabSz="914400" rtl="0" eaLnBrk="1" fontAlgn="auto" latinLnBrk="0" hangingPunct="1">
              <a:lnSpc>
                <a:spcPct val="100000"/>
              </a:lnSpc>
              <a:spcBef>
                <a:spcPts val="200"/>
              </a:spcBef>
              <a:spcAft>
                <a:spcPts val="0"/>
              </a:spcAft>
              <a:buClr>
                <a:schemeClr val="tx2"/>
              </a:buClr>
              <a:buSzPct val="100000"/>
              <a:buFont typeface="Arial" panose="020B0604020202020204" pitchFamily="34" charset="0"/>
              <a:buNone/>
              <a:tabLst/>
              <a:defRPr lang="en-US" sz="2000" b="0" kern="1200" dirty="0">
                <a:solidFill>
                  <a:schemeClr val="tx1"/>
                </a:solidFill>
                <a:latin typeface="+mn-lt"/>
                <a:ea typeface="+mn-ea"/>
                <a:cs typeface="+mn-cs"/>
              </a:defRPr>
            </a:lvl1pPr>
          </a:lstStyle>
          <a:p>
            <a:pPr marL="0" marR="0" lvl="0" indent="0" algn="l" defTabSz="914400" rtl="0" eaLnBrk="1" fontAlgn="auto" latinLnBrk="0" hangingPunct="1">
              <a:lnSpc>
                <a:spcPct val="120000"/>
              </a:lnSpc>
              <a:spcBef>
                <a:spcPts val="200"/>
              </a:spcBef>
              <a:spcAft>
                <a:spcPts val="0"/>
              </a:spcAft>
              <a:buClr>
                <a:schemeClr val="tx2"/>
              </a:buClr>
              <a:buSzPct val="100000"/>
              <a:buFont typeface="Arial" panose="020B0604020202020204" pitchFamily="34" charset="0"/>
              <a:buNone/>
              <a:tabLst/>
              <a:defRPr/>
            </a:pPr>
            <a:r>
              <a:rPr lang="en-US"/>
              <a:t>Sub title and or description of next section</a:t>
            </a:r>
          </a:p>
        </p:txBody>
      </p:sp>
    </p:spTree>
    <p:extLst>
      <p:ext uri="{BB962C8B-B14F-4D97-AF65-F5344CB8AC3E}">
        <p14:creationId xmlns:p14="http://schemas.microsoft.com/office/powerpoint/2010/main" val="2201344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Red background">
    <p:bg>
      <p:bgPr>
        <a:gradFill flip="none" rotWithShape="1">
          <a:gsLst>
            <a:gs pos="0">
              <a:schemeClr val="tx2"/>
            </a:gs>
            <a:gs pos="45000">
              <a:schemeClr val="tx2"/>
            </a:gs>
            <a:gs pos="100000">
              <a:schemeClr val="tx2">
                <a:lumMod val="50000"/>
              </a:schemeClr>
            </a:gs>
          </a:gsLst>
          <a:lin ang="1080000" scaled="0"/>
          <a:tileRect/>
        </a:gra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BD60394-6B49-3F40-ACB2-84420DAC9383}"/>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Slide Number Placeholder 2">
            <a:extLst>
              <a:ext uri="{FF2B5EF4-FFF2-40B4-BE49-F238E27FC236}">
                <a16:creationId xmlns:a16="http://schemas.microsoft.com/office/drawing/2014/main" id="{6D3BC3C2-2A41-544F-A0F8-7CFF39CCFFAC}"/>
              </a:ext>
            </a:extLst>
          </p:cNvPr>
          <p:cNvSpPr>
            <a:spLocks noGrp="1"/>
          </p:cNvSpPr>
          <p:nvPr>
            <p:ph type="sldNum" sz="quarter" idx="10"/>
          </p:nvPr>
        </p:nvSpPr>
        <p:spPr>
          <a:xfrm>
            <a:off x="1" y="6553200"/>
            <a:ext cx="304799" cy="304799"/>
          </a:xfrm>
        </p:spPr>
        <p:txBody>
          <a:bodyPr/>
          <a:lstStyle>
            <a:lvl1pPr>
              <a:defRPr>
                <a:solidFill>
                  <a:schemeClr val="bg1"/>
                </a:solidFill>
              </a:defRPr>
            </a:lvl1pPr>
          </a:lstStyle>
          <a:p>
            <a:fld id="{6FDCB7F4-FCD3-4B3D-9BA4-3EC28B460D6C}" type="slidenum">
              <a:rPr lang="en-US" smtClean="0"/>
              <a:t>‹#›</a:t>
            </a:fld>
            <a:endParaRPr lang="en-US"/>
          </a:p>
        </p:txBody>
      </p:sp>
      <p:sp>
        <p:nvSpPr>
          <p:cNvPr id="5" name="Footer Placeholder 1">
            <a:extLst>
              <a:ext uri="{FF2B5EF4-FFF2-40B4-BE49-F238E27FC236}">
                <a16:creationId xmlns:a16="http://schemas.microsoft.com/office/drawing/2014/main" id="{9BCE1F3E-3D84-364B-BB1F-921E4AA1B217}"/>
              </a:ext>
            </a:extLst>
          </p:cNvPr>
          <p:cNvSpPr>
            <a:spLocks noGrp="1"/>
          </p:cNvSpPr>
          <p:nvPr>
            <p:ph type="ftr" sz="quarter" idx="14"/>
          </p:nvPr>
        </p:nvSpPr>
        <p:spPr>
          <a:xfrm>
            <a:off x="304799" y="6553201"/>
            <a:ext cx="7620001" cy="304800"/>
          </a:xfrm>
          <a:prstGeom prst="rect">
            <a:avLst/>
          </a:prstGeom>
        </p:spPr>
        <p:txBody>
          <a:bodyPr/>
          <a:lstStyle>
            <a:lvl1pPr>
              <a:defRPr>
                <a:solidFill>
                  <a:schemeClr val="bg1"/>
                </a:solidFill>
              </a:defRPr>
            </a:lvl1pPr>
          </a:lstStyle>
          <a:p>
            <a:r>
              <a:rPr lang="en-US"/>
              <a:t>Proprietary &amp; Confidential </a:t>
            </a:r>
          </a:p>
        </p:txBody>
      </p:sp>
      <p:sp>
        <p:nvSpPr>
          <p:cNvPr id="6" name="Text Placeholder 7">
            <a:extLst>
              <a:ext uri="{FF2B5EF4-FFF2-40B4-BE49-F238E27FC236}">
                <a16:creationId xmlns:a16="http://schemas.microsoft.com/office/drawing/2014/main" id="{94199484-7909-9044-9003-EFED90CAC053}"/>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bg1"/>
                </a:solidFill>
              </a:defRPr>
            </a:lvl1pPr>
          </a:lstStyle>
          <a:p>
            <a:pPr lvl="0"/>
            <a:r>
              <a:rPr lang="en-US"/>
              <a:t>Click to add </a:t>
            </a:r>
            <a:r>
              <a:rPr lang="en-US" err="1"/>
              <a:t>subheader</a:t>
            </a:r>
            <a:endParaRPr lang="en-US"/>
          </a:p>
        </p:txBody>
      </p:sp>
    </p:spTree>
    <p:extLst>
      <p:ext uri="{BB962C8B-B14F-4D97-AF65-F5344CB8AC3E}">
        <p14:creationId xmlns:p14="http://schemas.microsoft.com/office/powerpoint/2010/main" val="1538694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esentation Bumper (Photo)">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FE7B338-1383-7843-9E8D-F295A0DFF59D}"/>
              </a:ext>
            </a:extLst>
          </p:cNvPr>
          <p:cNvSpPr>
            <a:spLocks noGrp="1"/>
          </p:cNvSpPr>
          <p:nvPr>
            <p:ph type="pic" sz="quarter" idx="13" hasCustomPrompt="1"/>
          </p:nvPr>
        </p:nvSpPr>
        <p:spPr>
          <a:xfrm>
            <a:off x="-1" y="0"/>
            <a:ext cx="12191999" cy="6858000"/>
          </a:xfrm>
          <a:custGeom>
            <a:avLst/>
            <a:gdLst>
              <a:gd name="connsiteX0" fmla="*/ 0 w 12191999"/>
              <a:gd name="connsiteY0" fmla="*/ 0 h 6858000"/>
              <a:gd name="connsiteX1" fmla="*/ 10321761 w 12191999"/>
              <a:gd name="connsiteY1" fmla="*/ 0 h 6858000"/>
              <a:gd name="connsiteX2" fmla="*/ 10321761 w 12191999"/>
              <a:gd name="connsiteY2" fmla="*/ 673804 h 6858000"/>
              <a:gd name="connsiteX3" fmla="*/ 11887200 w 12191999"/>
              <a:gd name="connsiteY3" fmla="*/ 673804 h 6858000"/>
              <a:gd name="connsiteX4" fmla="*/ 11887200 w 12191999"/>
              <a:gd name="connsiteY4" fmla="*/ 0 h 6858000"/>
              <a:gd name="connsiteX5" fmla="*/ 12191999 w 12191999"/>
              <a:gd name="connsiteY5" fmla="*/ 0 h 6858000"/>
              <a:gd name="connsiteX6" fmla="*/ 12191999 w 12191999"/>
              <a:gd name="connsiteY6" fmla="*/ 6858000 h 6858000"/>
              <a:gd name="connsiteX7" fmla="*/ 0 w 121919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0321761" y="0"/>
                </a:lnTo>
                <a:lnTo>
                  <a:pt x="10321761" y="673804"/>
                </a:lnTo>
                <a:lnTo>
                  <a:pt x="11887200" y="673804"/>
                </a:lnTo>
                <a:lnTo>
                  <a:pt x="11887200" y="0"/>
                </a:lnTo>
                <a:lnTo>
                  <a:pt x="12191999" y="0"/>
                </a:lnTo>
                <a:lnTo>
                  <a:pt x="12191999" y="6858000"/>
                </a:lnTo>
                <a:lnTo>
                  <a:pt x="0" y="6858000"/>
                </a:lnTo>
                <a:close/>
              </a:path>
            </a:pathLst>
          </a:custGeom>
          <a:pattFill prst="pct5">
            <a:fgClr>
              <a:schemeClr val="bg1"/>
            </a:fgClr>
            <a:bgClr>
              <a:schemeClr val="bg2"/>
            </a:bgClr>
          </a:pattFill>
        </p:spPr>
        <p:txBody>
          <a:bodyPr vert="horz" wrap="square" lIns="0" tIns="0" rIns="0" bIns="0" rtlCol="0" anchor="ctr">
            <a:noAutofit/>
          </a:bodyPr>
          <a:lstStyle>
            <a:lvl1pPr marL="0" indent="0" algn="ctr">
              <a:buFontTx/>
              <a:buNone/>
              <a:defRPr lang="en-US" sz="1400">
                <a:solidFill>
                  <a:schemeClr val="tx1"/>
                </a:solidFill>
              </a:defRPr>
            </a:lvl1pPr>
          </a:lstStyle>
          <a:p>
            <a:pPr lvl="0" algn="ctr">
              <a:buNone/>
            </a:pPr>
            <a:r>
              <a:rPr lang="en-US"/>
              <a:t>Add photo</a:t>
            </a:r>
          </a:p>
        </p:txBody>
      </p:sp>
      <p:sp>
        <p:nvSpPr>
          <p:cNvPr id="5" name="Slide Number Placeholder 2">
            <a:extLst>
              <a:ext uri="{FF2B5EF4-FFF2-40B4-BE49-F238E27FC236}">
                <a16:creationId xmlns:a16="http://schemas.microsoft.com/office/drawing/2014/main" id="{A634E9F6-D24E-5141-81EF-69349B9658EA}"/>
              </a:ext>
            </a:extLst>
          </p:cNvPr>
          <p:cNvSpPr>
            <a:spLocks noGrp="1"/>
          </p:cNvSpPr>
          <p:nvPr>
            <p:ph type="sldNum" sz="quarter" idx="10"/>
          </p:nvPr>
        </p:nvSpPr>
        <p:spPr>
          <a:xfrm>
            <a:off x="1" y="6553200"/>
            <a:ext cx="304799" cy="304799"/>
          </a:xfrm>
        </p:spPr>
        <p:txBody>
          <a:bodyPr/>
          <a:lstStyle>
            <a:lvl1pPr>
              <a:defRPr>
                <a:solidFill>
                  <a:schemeClr val="bg1"/>
                </a:solidFill>
              </a:defRPr>
            </a:lvl1pPr>
          </a:lstStyle>
          <a:p>
            <a:fld id="{6FDCB7F4-FCD3-4B3D-9BA4-3EC28B460D6C}" type="slidenum">
              <a:rPr lang="en-US" smtClean="0"/>
              <a:t>‹#›</a:t>
            </a:fld>
            <a:endParaRPr lang="en-US"/>
          </a:p>
        </p:txBody>
      </p:sp>
      <p:sp>
        <p:nvSpPr>
          <p:cNvPr id="6" name="Footer Placeholder 1">
            <a:extLst>
              <a:ext uri="{FF2B5EF4-FFF2-40B4-BE49-F238E27FC236}">
                <a16:creationId xmlns:a16="http://schemas.microsoft.com/office/drawing/2014/main" id="{B41A9DDB-F5FB-5046-B179-F07475B09908}"/>
              </a:ext>
            </a:extLst>
          </p:cNvPr>
          <p:cNvSpPr>
            <a:spLocks noGrp="1"/>
          </p:cNvSpPr>
          <p:nvPr>
            <p:ph type="ftr" sz="quarter" idx="14"/>
          </p:nvPr>
        </p:nvSpPr>
        <p:spPr>
          <a:xfrm>
            <a:off x="304799" y="6553201"/>
            <a:ext cx="7620001" cy="304800"/>
          </a:xfrm>
          <a:prstGeom prst="rect">
            <a:avLst/>
          </a:prstGeom>
        </p:spPr>
        <p:txBody>
          <a:bodyPr/>
          <a:lstStyle>
            <a:lvl1pPr>
              <a:defRPr>
                <a:solidFill>
                  <a:schemeClr val="bg1"/>
                </a:solidFill>
              </a:defRPr>
            </a:lvl1pPr>
          </a:lstStyle>
          <a:p>
            <a:r>
              <a:rPr lang="en-US"/>
              <a:t>Proprietary &amp; Confidential </a:t>
            </a:r>
          </a:p>
        </p:txBody>
      </p:sp>
      <p:sp>
        <p:nvSpPr>
          <p:cNvPr id="11" name="Content Placeholder 4">
            <a:extLst>
              <a:ext uri="{FF2B5EF4-FFF2-40B4-BE49-F238E27FC236}">
                <a16:creationId xmlns:a16="http://schemas.microsoft.com/office/drawing/2014/main" id="{5E675396-361D-4C4F-961B-32575A28C59F}"/>
              </a:ext>
            </a:extLst>
          </p:cNvPr>
          <p:cNvSpPr>
            <a:spLocks noGrp="1"/>
          </p:cNvSpPr>
          <p:nvPr>
            <p:ph sz="quarter" idx="16" hasCustomPrompt="1"/>
          </p:nvPr>
        </p:nvSpPr>
        <p:spPr>
          <a:xfrm>
            <a:off x="318656" y="5268999"/>
            <a:ext cx="7691658" cy="489250"/>
          </a:xfrm>
        </p:spPr>
        <p:txBody>
          <a:bodyPr/>
          <a:lstStyle>
            <a:lvl1pPr marL="0" marR="0" indent="0" algn="l" defTabSz="914400" rtl="0" eaLnBrk="1" fontAlgn="auto" latinLnBrk="0" hangingPunct="1">
              <a:lnSpc>
                <a:spcPct val="120000"/>
              </a:lnSpc>
              <a:spcBef>
                <a:spcPts val="200"/>
              </a:spcBef>
              <a:spcAft>
                <a:spcPts val="0"/>
              </a:spcAft>
              <a:buClr>
                <a:schemeClr val="tx2"/>
              </a:buClr>
              <a:buSzPct val="100000"/>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20000"/>
              </a:lnSpc>
              <a:spcBef>
                <a:spcPts val="200"/>
              </a:spcBef>
              <a:spcAft>
                <a:spcPts val="0"/>
              </a:spcAft>
              <a:buClr>
                <a:schemeClr val="tx2"/>
              </a:buClr>
              <a:buSzPct val="100000"/>
              <a:buFont typeface="Arial" panose="020B0604020202020204" pitchFamily="34" charset="0"/>
              <a:buNone/>
              <a:tabLst/>
              <a:defRPr/>
            </a:pPr>
            <a:r>
              <a:rPr lang="en-US" sz="2000" b="0">
                <a:solidFill>
                  <a:schemeClr val="bg1"/>
                </a:solidFill>
              </a:rPr>
              <a:t>Custom message…</a:t>
            </a:r>
            <a:endParaRPr lang="en-US" sz="2000">
              <a:solidFill>
                <a:schemeClr val="bg1"/>
              </a:solidFill>
            </a:endParaRPr>
          </a:p>
        </p:txBody>
      </p:sp>
      <p:sp>
        <p:nvSpPr>
          <p:cNvPr id="3" name="Text Placeholder 2">
            <a:extLst>
              <a:ext uri="{FF2B5EF4-FFF2-40B4-BE49-F238E27FC236}">
                <a16:creationId xmlns:a16="http://schemas.microsoft.com/office/drawing/2014/main" id="{DDAE7E53-8C39-DD45-A216-C6791770FA49}"/>
              </a:ext>
            </a:extLst>
          </p:cNvPr>
          <p:cNvSpPr>
            <a:spLocks noGrp="1"/>
          </p:cNvSpPr>
          <p:nvPr>
            <p:ph type="body" sz="quarter" idx="17" hasCustomPrompt="1"/>
          </p:nvPr>
        </p:nvSpPr>
        <p:spPr>
          <a:xfrm>
            <a:off x="255104" y="3792585"/>
            <a:ext cx="7755210" cy="1476413"/>
          </a:xfrm>
        </p:spPr>
        <p:txBody>
          <a:bodyPr/>
          <a:lstStyle>
            <a:lvl1pPr>
              <a:buNone/>
              <a:defRPr lang="en-US" sz="9600" b="1" kern="1200" dirty="0">
                <a:solidFill>
                  <a:schemeClr val="bg1"/>
                </a:solidFill>
                <a:latin typeface="+mn-lt"/>
                <a:ea typeface="+mn-ea"/>
                <a:cs typeface="+mn-cs"/>
              </a:defRPr>
            </a:lvl1pPr>
          </a:lstStyle>
          <a:p>
            <a:pPr lvl="0"/>
            <a:r>
              <a:rPr lang="en-US"/>
              <a:t>Custom…</a:t>
            </a:r>
          </a:p>
        </p:txBody>
      </p:sp>
    </p:spTree>
    <p:extLst>
      <p:ext uri="{BB962C8B-B14F-4D97-AF65-F5344CB8AC3E}">
        <p14:creationId xmlns:p14="http://schemas.microsoft.com/office/powerpoint/2010/main" val="3480264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esentation Bumper (Red)">
    <p:bg>
      <p:bgPr>
        <a:gradFill flip="none" rotWithShape="1">
          <a:gsLst>
            <a:gs pos="0">
              <a:schemeClr val="tx2"/>
            </a:gs>
            <a:gs pos="45000">
              <a:schemeClr val="tx2"/>
            </a:gs>
            <a:gs pos="100000">
              <a:schemeClr val="tx2">
                <a:lumMod val="50000"/>
              </a:schemeClr>
            </a:gs>
          </a:gsLst>
          <a:lin ang="1080000" scaled="0"/>
          <a:tileRect/>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B3035E9-1E30-4A65-87BF-D87723B7387D}"/>
              </a:ext>
            </a:extLst>
          </p:cNvPr>
          <p:cNvGrpSpPr/>
          <p:nvPr/>
        </p:nvGrpSpPr>
        <p:grpSpPr>
          <a:xfrm>
            <a:off x="9662260" y="818784"/>
            <a:ext cx="2529740" cy="6039216"/>
            <a:chOff x="9662260" y="818784"/>
            <a:chExt cx="2529740" cy="6039216"/>
          </a:xfrm>
        </p:grpSpPr>
        <p:pic>
          <p:nvPicPr>
            <p:cNvPr id="10" name="Picture 9">
              <a:extLst>
                <a:ext uri="{FF2B5EF4-FFF2-40B4-BE49-F238E27FC236}">
                  <a16:creationId xmlns:a16="http://schemas.microsoft.com/office/drawing/2014/main" id="{9DFE8F35-3478-4D36-AE61-9902FA9E57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662260" y="1471202"/>
              <a:ext cx="2529740" cy="5386798"/>
            </a:xfrm>
            <a:prstGeom prst="rect">
              <a:avLst/>
            </a:prstGeom>
          </p:spPr>
        </p:pic>
        <p:pic>
          <p:nvPicPr>
            <p:cNvPr id="12" name="Picture 11">
              <a:extLst>
                <a:ext uri="{FF2B5EF4-FFF2-40B4-BE49-F238E27FC236}">
                  <a16:creationId xmlns:a16="http://schemas.microsoft.com/office/drawing/2014/main" id="{A63CB1BA-AEDB-454F-BBF3-A9613807210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39851" y="4300794"/>
              <a:ext cx="1652148" cy="2095226"/>
            </a:xfrm>
            <a:prstGeom prst="rect">
              <a:avLst/>
            </a:prstGeom>
          </p:spPr>
        </p:pic>
        <p:pic>
          <p:nvPicPr>
            <p:cNvPr id="13" name="Picture 12">
              <a:extLst>
                <a:ext uri="{FF2B5EF4-FFF2-40B4-BE49-F238E27FC236}">
                  <a16:creationId xmlns:a16="http://schemas.microsoft.com/office/drawing/2014/main" id="{28BB9361-2245-45C7-85B1-98F75F74B9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585276">
              <a:off x="10888776" y="3404437"/>
              <a:ext cx="841085" cy="888470"/>
            </a:xfrm>
            <a:prstGeom prst="rect">
              <a:avLst/>
            </a:prstGeom>
          </p:spPr>
        </p:pic>
        <p:pic>
          <p:nvPicPr>
            <p:cNvPr id="14" name="Picture 13">
              <a:extLst>
                <a:ext uri="{FF2B5EF4-FFF2-40B4-BE49-F238E27FC236}">
                  <a16:creationId xmlns:a16="http://schemas.microsoft.com/office/drawing/2014/main" id="{266621D9-C1BE-4A88-B2E8-40BCC4E56D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39843" y="4683251"/>
              <a:ext cx="608076" cy="626643"/>
            </a:xfrm>
            <a:prstGeom prst="rect">
              <a:avLst/>
            </a:prstGeom>
          </p:spPr>
        </p:pic>
        <p:pic>
          <p:nvPicPr>
            <p:cNvPr id="15" name="Picture 14">
              <a:extLst>
                <a:ext uri="{FF2B5EF4-FFF2-40B4-BE49-F238E27FC236}">
                  <a16:creationId xmlns:a16="http://schemas.microsoft.com/office/drawing/2014/main" id="{98F6AB9F-8570-461E-BBA2-E013A3DA14E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9848158">
              <a:off x="10621861" y="5789703"/>
              <a:ext cx="593846" cy="634660"/>
            </a:xfrm>
            <a:prstGeom prst="rect">
              <a:avLst/>
            </a:prstGeom>
          </p:spPr>
        </p:pic>
        <p:pic>
          <p:nvPicPr>
            <p:cNvPr id="16" name="Picture 15">
              <a:extLst>
                <a:ext uri="{FF2B5EF4-FFF2-40B4-BE49-F238E27FC236}">
                  <a16:creationId xmlns:a16="http://schemas.microsoft.com/office/drawing/2014/main" id="{1EE6F465-A690-4861-87C0-E7A6A65E337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037236" y="818784"/>
              <a:ext cx="1154763" cy="1703758"/>
            </a:xfrm>
            <a:prstGeom prst="rect">
              <a:avLst/>
            </a:prstGeom>
          </p:spPr>
        </p:pic>
      </p:grpSp>
      <p:sp>
        <p:nvSpPr>
          <p:cNvPr id="17" name="Slide Number Placeholder 2">
            <a:extLst>
              <a:ext uri="{FF2B5EF4-FFF2-40B4-BE49-F238E27FC236}">
                <a16:creationId xmlns:a16="http://schemas.microsoft.com/office/drawing/2014/main" id="{8EE24E27-68F9-E941-9584-DF35AA5AA788}"/>
              </a:ext>
            </a:extLst>
          </p:cNvPr>
          <p:cNvSpPr>
            <a:spLocks noGrp="1"/>
          </p:cNvSpPr>
          <p:nvPr>
            <p:ph type="sldNum" sz="quarter" idx="10"/>
          </p:nvPr>
        </p:nvSpPr>
        <p:spPr>
          <a:xfrm>
            <a:off x="1" y="6553200"/>
            <a:ext cx="304799" cy="304799"/>
          </a:xfrm>
        </p:spPr>
        <p:txBody>
          <a:bodyPr/>
          <a:lstStyle>
            <a:lvl1pPr>
              <a:defRPr>
                <a:solidFill>
                  <a:schemeClr val="bg1"/>
                </a:solidFill>
              </a:defRPr>
            </a:lvl1pPr>
          </a:lstStyle>
          <a:p>
            <a:fld id="{6FDCB7F4-FCD3-4B3D-9BA4-3EC28B460D6C}" type="slidenum">
              <a:rPr lang="en-US" smtClean="0"/>
              <a:t>‹#›</a:t>
            </a:fld>
            <a:endParaRPr lang="en-US"/>
          </a:p>
        </p:txBody>
      </p:sp>
      <p:sp>
        <p:nvSpPr>
          <p:cNvPr id="18" name="Footer Placeholder 1">
            <a:extLst>
              <a:ext uri="{FF2B5EF4-FFF2-40B4-BE49-F238E27FC236}">
                <a16:creationId xmlns:a16="http://schemas.microsoft.com/office/drawing/2014/main" id="{6380E455-E213-C44A-A7FC-3A9E06997A4C}"/>
              </a:ext>
            </a:extLst>
          </p:cNvPr>
          <p:cNvSpPr>
            <a:spLocks noGrp="1"/>
          </p:cNvSpPr>
          <p:nvPr>
            <p:ph type="ftr" sz="quarter" idx="14"/>
          </p:nvPr>
        </p:nvSpPr>
        <p:spPr>
          <a:xfrm>
            <a:off x="304799" y="6553201"/>
            <a:ext cx="7620001" cy="304800"/>
          </a:xfrm>
          <a:prstGeom prst="rect">
            <a:avLst/>
          </a:prstGeom>
        </p:spPr>
        <p:txBody>
          <a:bodyPr/>
          <a:lstStyle>
            <a:lvl1pPr>
              <a:defRPr>
                <a:solidFill>
                  <a:schemeClr val="bg1"/>
                </a:solidFill>
              </a:defRPr>
            </a:lvl1pPr>
          </a:lstStyle>
          <a:p>
            <a:r>
              <a:rPr lang="en-US"/>
              <a:t>Proprietary &amp; Confidential </a:t>
            </a:r>
          </a:p>
        </p:txBody>
      </p:sp>
      <p:sp>
        <p:nvSpPr>
          <p:cNvPr id="20" name="Content Placeholder 4">
            <a:extLst>
              <a:ext uri="{FF2B5EF4-FFF2-40B4-BE49-F238E27FC236}">
                <a16:creationId xmlns:a16="http://schemas.microsoft.com/office/drawing/2014/main" id="{20350945-012E-8845-8F5F-AD0E66DE7739}"/>
              </a:ext>
            </a:extLst>
          </p:cNvPr>
          <p:cNvSpPr>
            <a:spLocks noGrp="1"/>
          </p:cNvSpPr>
          <p:nvPr>
            <p:ph sz="quarter" idx="16" hasCustomPrompt="1"/>
          </p:nvPr>
        </p:nvSpPr>
        <p:spPr>
          <a:xfrm>
            <a:off x="318656" y="5268999"/>
            <a:ext cx="7691658" cy="489250"/>
          </a:xfrm>
        </p:spPr>
        <p:txBody>
          <a:bodyPr/>
          <a:lstStyle>
            <a:lvl1pPr marL="0" marR="0" indent="0" algn="l" defTabSz="914400" rtl="0" eaLnBrk="1" fontAlgn="auto" latinLnBrk="0" hangingPunct="1">
              <a:lnSpc>
                <a:spcPct val="120000"/>
              </a:lnSpc>
              <a:spcBef>
                <a:spcPts val="200"/>
              </a:spcBef>
              <a:spcAft>
                <a:spcPts val="0"/>
              </a:spcAft>
              <a:buClr>
                <a:schemeClr val="tx2"/>
              </a:buClr>
              <a:buSzPct val="100000"/>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20000"/>
              </a:lnSpc>
              <a:spcBef>
                <a:spcPts val="200"/>
              </a:spcBef>
              <a:spcAft>
                <a:spcPts val="0"/>
              </a:spcAft>
              <a:buClr>
                <a:schemeClr val="tx2"/>
              </a:buClr>
              <a:buSzPct val="100000"/>
              <a:buFont typeface="Arial" panose="020B0604020202020204" pitchFamily="34" charset="0"/>
              <a:buNone/>
              <a:tabLst/>
              <a:defRPr/>
            </a:pPr>
            <a:r>
              <a:rPr lang="en-US" sz="2000" b="0">
                <a:solidFill>
                  <a:schemeClr val="bg1"/>
                </a:solidFill>
              </a:rPr>
              <a:t>Custom message…</a:t>
            </a:r>
            <a:endParaRPr lang="en-US" sz="2000">
              <a:solidFill>
                <a:schemeClr val="bg1"/>
              </a:solidFill>
            </a:endParaRPr>
          </a:p>
        </p:txBody>
      </p:sp>
      <p:sp>
        <p:nvSpPr>
          <p:cNvPr id="21" name="Text Placeholder 2">
            <a:extLst>
              <a:ext uri="{FF2B5EF4-FFF2-40B4-BE49-F238E27FC236}">
                <a16:creationId xmlns:a16="http://schemas.microsoft.com/office/drawing/2014/main" id="{1F2724B9-ABB6-0B48-8CBE-4DC2424568F8}"/>
              </a:ext>
            </a:extLst>
          </p:cNvPr>
          <p:cNvSpPr>
            <a:spLocks noGrp="1"/>
          </p:cNvSpPr>
          <p:nvPr>
            <p:ph type="body" sz="quarter" idx="17" hasCustomPrompt="1"/>
          </p:nvPr>
        </p:nvSpPr>
        <p:spPr>
          <a:xfrm>
            <a:off x="255104" y="3792585"/>
            <a:ext cx="7755210" cy="1476413"/>
          </a:xfrm>
        </p:spPr>
        <p:txBody>
          <a:bodyPr/>
          <a:lstStyle>
            <a:lvl1pPr>
              <a:buNone/>
              <a:defRPr lang="en-US" sz="9600" b="1" kern="1200" dirty="0">
                <a:solidFill>
                  <a:schemeClr val="bg1"/>
                </a:solidFill>
                <a:latin typeface="+mn-lt"/>
                <a:ea typeface="+mn-ea"/>
                <a:cs typeface="+mn-cs"/>
              </a:defRPr>
            </a:lvl1pPr>
          </a:lstStyle>
          <a:p>
            <a:pPr lvl="0"/>
            <a:r>
              <a:rPr lang="en-US"/>
              <a:t>Custom…</a:t>
            </a:r>
          </a:p>
        </p:txBody>
      </p:sp>
    </p:spTree>
    <p:extLst>
      <p:ext uri="{BB962C8B-B14F-4D97-AF65-F5344CB8AC3E}">
        <p14:creationId xmlns:p14="http://schemas.microsoft.com/office/powerpoint/2010/main" val="118941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AF264-71D4-E14C-8B25-6059E389D1EF}"/>
              </a:ext>
            </a:extLst>
          </p:cNvPr>
          <p:cNvSpPr>
            <a:spLocks noGrp="1"/>
          </p:cNvSpPr>
          <p:nvPr>
            <p:ph type="title" hasCustomPrompt="1"/>
          </p:nvPr>
        </p:nvSpPr>
        <p:spPr/>
        <p:txBody>
          <a:bodyPr/>
          <a:lstStyle>
            <a:lvl1pPr>
              <a:defRPr>
                <a:solidFill>
                  <a:schemeClr val="tx2"/>
                </a:solidFill>
              </a:defRPr>
            </a:lvl1pPr>
          </a:lstStyle>
          <a:p>
            <a:r>
              <a:rPr lang="en-US"/>
              <a:t>Master slide column guide</a:t>
            </a:r>
          </a:p>
        </p:txBody>
      </p:sp>
      <p:sp>
        <p:nvSpPr>
          <p:cNvPr id="347" name="Rectangle 346">
            <a:extLst>
              <a:ext uri="{FF2B5EF4-FFF2-40B4-BE49-F238E27FC236}">
                <a16:creationId xmlns:a16="http://schemas.microsoft.com/office/drawing/2014/main" id="{2A515182-556A-4148-919D-DA6C41B2B82A}"/>
              </a:ext>
            </a:extLst>
          </p:cNvPr>
          <p:cNvSpPr/>
          <p:nvPr/>
        </p:nvSpPr>
        <p:spPr>
          <a:xfrm>
            <a:off x="152400" y="5297034"/>
            <a:ext cx="3962400" cy="304800"/>
          </a:xfrm>
          <a:prstGeom prst="rect">
            <a:avLst/>
          </a:prstGeom>
          <a:solidFill>
            <a:schemeClr val="tx2">
              <a:lumMod val="20000"/>
              <a:lumOff val="8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48" name="Rectangle 347">
            <a:extLst>
              <a:ext uri="{FF2B5EF4-FFF2-40B4-BE49-F238E27FC236}">
                <a16:creationId xmlns:a16="http://schemas.microsoft.com/office/drawing/2014/main" id="{2D5D4001-8E66-144D-92CA-7D645E8843C3}"/>
              </a:ext>
            </a:extLst>
          </p:cNvPr>
          <p:cNvSpPr/>
          <p:nvPr/>
        </p:nvSpPr>
        <p:spPr>
          <a:xfrm>
            <a:off x="4114800" y="5297033"/>
            <a:ext cx="3962400" cy="304800"/>
          </a:xfrm>
          <a:prstGeom prst="rect">
            <a:avLst/>
          </a:prstGeom>
          <a:solidFill>
            <a:schemeClr val="tx2">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49" name="Rectangle 348">
            <a:extLst>
              <a:ext uri="{FF2B5EF4-FFF2-40B4-BE49-F238E27FC236}">
                <a16:creationId xmlns:a16="http://schemas.microsoft.com/office/drawing/2014/main" id="{1F915BF6-6801-F445-8447-829313D55DE1}"/>
              </a:ext>
            </a:extLst>
          </p:cNvPr>
          <p:cNvSpPr/>
          <p:nvPr/>
        </p:nvSpPr>
        <p:spPr>
          <a:xfrm>
            <a:off x="8077200" y="5297033"/>
            <a:ext cx="3962400" cy="304800"/>
          </a:xfrm>
          <a:prstGeom prst="rect">
            <a:avLst/>
          </a:prstGeom>
          <a:solidFill>
            <a:schemeClr val="tx2">
              <a:lumMod val="20000"/>
              <a:lumOff val="8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77" name="Rectangle 376">
            <a:extLst>
              <a:ext uri="{FF2B5EF4-FFF2-40B4-BE49-F238E27FC236}">
                <a16:creationId xmlns:a16="http://schemas.microsoft.com/office/drawing/2014/main" id="{409746C0-0633-8440-B5CF-DE04D82AFA84}"/>
              </a:ext>
            </a:extLst>
          </p:cNvPr>
          <p:cNvSpPr/>
          <p:nvPr/>
        </p:nvSpPr>
        <p:spPr>
          <a:xfrm>
            <a:off x="152400" y="4655679"/>
            <a:ext cx="2971800" cy="304800"/>
          </a:xfrm>
          <a:prstGeom prst="rect">
            <a:avLst/>
          </a:prstGeom>
          <a:solidFill>
            <a:schemeClr val="tx2">
              <a:lumMod val="20000"/>
              <a:lumOff val="8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78" name="Rectangle 377">
            <a:extLst>
              <a:ext uri="{FF2B5EF4-FFF2-40B4-BE49-F238E27FC236}">
                <a16:creationId xmlns:a16="http://schemas.microsoft.com/office/drawing/2014/main" id="{EB4B500C-F4AE-FC44-9061-B7345B89902B}"/>
              </a:ext>
            </a:extLst>
          </p:cNvPr>
          <p:cNvSpPr/>
          <p:nvPr/>
        </p:nvSpPr>
        <p:spPr>
          <a:xfrm>
            <a:off x="3124200" y="4655678"/>
            <a:ext cx="2971800" cy="304800"/>
          </a:xfrm>
          <a:prstGeom prst="rect">
            <a:avLst/>
          </a:prstGeom>
          <a:solidFill>
            <a:schemeClr val="tx2">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79" name="Rectangle 378">
            <a:extLst>
              <a:ext uri="{FF2B5EF4-FFF2-40B4-BE49-F238E27FC236}">
                <a16:creationId xmlns:a16="http://schemas.microsoft.com/office/drawing/2014/main" id="{0BF1E544-C1F3-ED4B-81EF-A461690F54E8}"/>
              </a:ext>
            </a:extLst>
          </p:cNvPr>
          <p:cNvSpPr/>
          <p:nvPr/>
        </p:nvSpPr>
        <p:spPr>
          <a:xfrm>
            <a:off x="6096000" y="4655678"/>
            <a:ext cx="2971800" cy="304800"/>
          </a:xfrm>
          <a:prstGeom prst="rect">
            <a:avLst/>
          </a:prstGeom>
          <a:solidFill>
            <a:schemeClr val="tx2">
              <a:lumMod val="20000"/>
              <a:lumOff val="8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80" name="Rectangle 379">
            <a:extLst>
              <a:ext uri="{FF2B5EF4-FFF2-40B4-BE49-F238E27FC236}">
                <a16:creationId xmlns:a16="http://schemas.microsoft.com/office/drawing/2014/main" id="{12BC584E-CCB4-E54D-B49E-9B06C53D232C}"/>
              </a:ext>
            </a:extLst>
          </p:cNvPr>
          <p:cNvSpPr/>
          <p:nvPr/>
        </p:nvSpPr>
        <p:spPr>
          <a:xfrm>
            <a:off x="9067800" y="4655678"/>
            <a:ext cx="2971800" cy="304800"/>
          </a:xfrm>
          <a:prstGeom prst="rect">
            <a:avLst/>
          </a:prstGeom>
          <a:solidFill>
            <a:schemeClr val="tx2">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13" name="Rectangle 412">
            <a:extLst>
              <a:ext uri="{FF2B5EF4-FFF2-40B4-BE49-F238E27FC236}">
                <a16:creationId xmlns:a16="http://schemas.microsoft.com/office/drawing/2014/main" id="{3C0DCD00-016C-8249-9E41-079096AFB3A6}"/>
              </a:ext>
            </a:extLst>
          </p:cNvPr>
          <p:cNvSpPr/>
          <p:nvPr/>
        </p:nvSpPr>
        <p:spPr>
          <a:xfrm>
            <a:off x="152400" y="4019094"/>
            <a:ext cx="2377440" cy="304800"/>
          </a:xfrm>
          <a:prstGeom prst="rect">
            <a:avLst/>
          </a:prstGeom>
          <a:solidFill>
            <a:schemeClr val="tx2">
              <a:lumMod val="20000"/>
              <a:lumOff val="8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14" name="Rectangle 413">
            <a:extLst>
              <a:ext uri="{FF2B5EF4-FFF2-40B4-BE49-F238E27FC236}">
                <a16:creationId xmlns:a16="http://schemas.microsoft.com/office/drawing/2014/main" id="{7D5C5BF9-225C-0945-9BD8-811FED6F7C6C}"/>
              </a:ext>
            </a:extLst>
          </p:cNvPr>
          <p:cNvSpPr/>
          <p:nvPr/>
        </p:nvSpPr>
        <p:spPr>
          <a:xfrm>
            <a:off x="2529840" y="4019093"/>
            <a:ext cx="2377440" cy="304800"/>
          </a:xfrm>
          <a:prstGeom prst="rect">
            <a:avLst/>
          </a:prstGeom>
          <a:solidFill>
            <a:schemeClr val="tx2">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15" name="Rectangle 414">
            <a:extLst>
              <a:ext uri="{FF2B5EF4-FFF2-40B4-BE49-F238E27FC236}">
                <a16:creationId xmlns:a16="http://schemas.microsoft.com/office/drawing/2014/main" id="{C63D455F-73BE-A943-8A70-41066037EB15}"/>
              </a:ext>
            </a:extLst>
          </p:cNvPr>
          <p:cNvSpPr/>
          <p:nvPr/>
        </p:nvSpPr>
        <p:spPr>
          <a:xfrm>
            <a:off x="4907280" y="4019093"/>
            <a:ext cx="2377440" cy="304800"/>
          </a:xfrm>
          <a:prstGeom prst="rect">
            <a:avLst/>
          </a:prstGeom>
          <a:solidFill>
            <a:schemeClr val="tx2">
              <a:lumMod val="20000"/>
              <a:lumOff val="8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16" name="Rectangle 415">
            <a:extLst>
              <a:ext uri="{FF2B5EF4-FFF2-40B4-BE49-F238E27FC236}">
                <a16:creationId xmlns:a16="http://schemas.microsoft.com/office/drawing/2014/main" id="{29C4F461-3408-F24E-93BE-7BE25C21160B}"/>
              </a:ext>
            </a:extLst>
          </p:cNvPr>
          <p:cNvSpPr/>
          <p:nvPr/>
        </p:nvSpPr>
        <p:spPr>
          <a:xfrm>
            <a:off x="7284720" y="4019093"/>
            <a:ext cx="2377440" cy="304800"/>
          </a:xfrm>
          <a:prstGeom prst="rect">
            <a:avLst/>
          </a:prstGeom>
          <a:solidFill>
            <a:schemeClr val="tx2">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17" name="Rectangle 416">
            <a:extLst>
              <a:ext uri="{FF2B5EF4-FFF2-40B4-BE49-F238E27FC236}">
                <a16:creationId xmlns:a16="http://schemas.microsoft.com/office/drawing/2014/main" id="{B07E25D9-5575-FA46-AE11-B58FECE45D22}"/>
              </a:ext>
            </a:extLst>
          </p:cNvPr>
          <p:cNvSpPr/>
          <p:nvPr/>
        </p:nvSpPr>
        <p:spPr>
          <a:xfrm>
            <a:off x="9662160" y="4019093"/>
            <a:ext cx="2377440" cy="304800"/>
          </a:xfrm>
          <a:prstGeom prst="rect">
            <a:avLst/>
          </a:prstGeom>
          <a:solidFill>
            <a:schemeClr val="tx2">
              <a:lumMod val="20000"/>
              <a:lumOff val="8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35" name="Rectangle 434">
            <a:extLst>
              <a:ext uri="{FF2B5EF4-FFF2-40B4-BE49-F238E27FC236}">
                <a16:creationId xmlns:a16="http://schemas.microsoft.com/office/drawing/2014/main" id="{168AE306-A0D3-924E-88F9-CBCC203C5193}"/>
              </a:ext>
            </a:extLst>
          </p:cNvPr>
          <p:cNvSpPr/>
          <p:nvPr/>
        </p:nvSpPr>
        <p:spPr>
          <a:xfrm>
            <a:off x="152400" y="5943601"/>
            <a:ext cx="5943600" cy="304800"/>
          </a:xfrm>
          <a:prstGeom prst="rect">
            <a:avLst/>
          </a:prstGeom>
          <a:solidFill>
            <a:schemeClr val="tx2">
              <a:lumMod val="20000"/>
              <a:lumOff val="8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36" name="Rectangle 435">
            <a:extLst>
              <a:ext uri="{FF2B5EF4-FFF2-40B4-BE49-F238E27FC236}">
                <a16:creationId xmlns:a16="http://schemas.microsoft.com/office/drawing/2014/main" id="{A3B192E7-794D-C14E-BC0F-394A020FA684}"/>
              </a:ext>
            </a:extLst>
          </p:cNvPr>
          <p:cNvSpPr/>
          <p:nvPr/>
        </p:nvSpPr>
        <p:spPr>
          <a:xfrm>
            <a:off x="6096000" y="5943600"/>
            <a:ext cx="5943600" cy="304800"/>
          </a:xfrm>
          <a:prstGeom prst="rect">
            <a:avLst/>
          </a:prstGeom>
          <a:solidFill>
            <a:schemeClr val="tx2">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74" name="Rectangle 473">
            <a:extLst>
              <a:ext uri="{FF2B5EF4-FFF2-40B4-BE49-F238E27FC236}">
                <a16:creationId xmlns:a16="http://schemas.microsoft.com/office/drawing/2014/main" id="{2E39ADA9-047C-064C-B38A-58491F27D38A}"/>
              </a:ext>
            </a:extLst>
          </p:cNvPr>
          <p:cNvSpPr/>
          <p:nvPr/>
        </p:nvSpPr>
        <p:spPr>
          <a:xfrm>
            <a:off x="152400" y="3336769"/>
            <a:ext cx="1981200" cy="304800"/>
          </a:xfrm>
          <a:prstGeom prst="rect">
            <a:avLst/>
          </a:prstGeom>
          <a:solidFill>
            <a:schemeClr val="tx2">
              <a:lumMod val="20000"/>
              <a:lumOff val="8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75" name="Rectangle 474">
            <a:extLst>
              <a:ext uri="{FF2B5EF4-FFF2-40B4-BE49-F238E27FC236}">
                <a16:creationId xmlns:a16="http://schemas.microsoft.com/office/drawing/2014/main" id="{950CBAF9-139A-444A-99D3-8878A71E1230}"/>
              </a:ext>
            </a:extLst>
          </p:cNvPr>
          <p:cNvSpPr/>
          <p:nvPr/>
        </p:nvSpPr>
        <p:spPr>
          <a:xfrm>
            <a:off x="2133600" y="3336768"/>
            <a:ext cx="1981200" cy="304800"/>
          </a:xfrm>
          <a:prstGeom prst="rect">
            <a:avLst/>
          </a:prstGeom>
          <a:solidFill>
            <a:schemeClr val="tx2">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76" name="Rectangle 475">
            <a:extLst>
              <a:ext uri="{FF2B5EF4-FFF2-40B4-BE49-F238E27FC236}">
                <a16:creationId xmlns:a16="http://schemas.microsoft.com/office/drawing/2014/main" id="{B5A13F0A-72FA-0D47-801F-47CA60E80C0C}"/>
              </a:ext>
            </a:extLst>
          </p:cNvPr>
          <p:cNvSpPr/>
          <p:nvPr/>
        </p:nvSpPr>
        <p:spPr>
          <a:xfrm>
            <a:off x="4114800" y="3336768"/>
            <a:ext cx="1981200" cy="304800"/>
          </a:xfrm>
          <a:prstGeom prst="rect">
            <a:avLst/>
          </a:prstGeom>
          <a:solidFill>
            <a:schemeClr val="tx2">
              <a:lumMod val="20000"/>
              <a:lumOff val="8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77" name="Rectangle 476">
            <a:extLst>
              <a:ext uri="{FF2B5EF4-FFF2-40B4-BE49-F238E27FC236}">
                <a16:creationId xmlns:a16="http://schemas.microsoft.com/office/drawing/2014/main" id="{4FEF358F-4817-F64B-8CC4-0FD0C1FABF29}"/>
              </a:ext>
            </a:extLst>
          </p:cNvPr>
          <p:cNvSpPr/>
          <p:nvPr/>
        </p:nvSpPr>
        <p:spPr>
          <a:xfrm>
            <a:off x="6096000" y="3336768"/>
            <a:ext cx="1981200" cy="304800"/>
          </a:xfrm>
          <a:prstGeom prst="rect">
            <a:avLst/>
          </a:prstGeom>
          <a:solidFill>
            <a:schemeClr val="tx2">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78" name="Rectangle 477">
            <a:extLst>
              <a:ext uri="{FF2B5EF4-FFF2-40B4-BE49-F238E27FC236}">
                <a16:creationId xmlns:a16="http://schemas.microsoft.com/office/drawing/2014/main" id="{EFF11427-1778-1747-93D7-55F0840A0284}"/>
              </a:ext>
            </a:extLst>
          </p:cNvPr>
          <p:cNvSpPr/>
          <p:nvPr/>
        </p:nvSpPr>
        <p:spPr>
          <a:xfrm>
            <a:off x="8077200" y="3336768"/>
            <a:ext cx="1981200" cy="304800"/>
          </a:xfrm>
          <a:prstGeom prst="rect">
            <a:avLst/>
          </a:prstGeom>
          <a:solidFill>
            <a:schemeClr val="tx2">
              <a:lumMod val="20000"/>
              <a:lumOff val="8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79" name="Rectangle 478">
            <a:extLst>
              <a:ext uri="{FF2B5EF4-FFF2-40B4-BE49-F238E27FC236}">
                <a16:creationId xmlns:a16="http://schemas.microsoft.com/office/drawing/2014/main" id="{F3D80D4E-21FD-8E4F-BCC2-F182D2FB139B}"/>
              </a:ext>
            </a:extLst>
          </p:cNvPr>
          <p:cNvSpPr/>
          <p:nvPr/>
        </p:nvSpPr>
        <p:spPr>
          <a:xfrm>
            <a:off x="10058400" y="3336768"/>
            <a:ext cx="1981200" cy="304800"/>
          </a:xfrm>
          <a:prstGeom prst="rect">
            <a:avLst/>
          </a:prstGeom>
          <a:solidFill>
            <a:schemeClr val="tx2">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nvGrpSpPr>
          <p:cNvPr id="439" name="Group 438">
            <a:extLst>
              <a:ext uri="{FF2B5EF4-FFF2-40B4-BE49-F238E27FC236}">
                <a16:creationId xmlns:a16="http://schemas.microsoft.com/office/drawing/2014/main" id="{772AB51C-F49A-0A4A-BA0B-000FC84A5867}"/>
              </a:ext>
            </a:extLst>
          </p:cNvPr>
          <p:cNvGrpSpPr/>
          <p:nvPr/>
        </p:nvGrpSpPr>
        <p:grpSpPr>
          <a:xfrm>
            <a:off x="0" y="3336768"/>
            <a:ext cx="304800" cy="304800"/>
            <a:chOff x="4748283" y="3386554"/>
            <a:chExt cx="548640" cy="548640"/>
          </a:xfrm>
        </p:grpSpPr>
        <p:sp>
          <p:nvSpPr>
            <p:cNvPr id="470" name="Rectangle 469">
              <a:extLst>
                <a:ext uri="{FF2B5EF4-FFF2-40B4-BE49-F238E27FC236}">
                  <a16:creationId xmlns:a16="http://schemas.microsoft.com/office/drawing/2014/main" id="{E4A75E68-C0BB-4840-B07F-1D82C5547F73}"/>
                </a:ext>
              </a:extLst>
            </p:cNvPr>
            <p:cNvSpPr/>
            <p:nvPr/>
          </p:nvSpPr>
          <p:spPr>
            <a:xfrm>
              <a:off x="5022603" y="366087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71" name="Rectangle 470">
              <a:extLst>
                <a:ext uri="{FF2B5EF4-FFF2-40B4-BE49-F238E27FC236}">
                  <a16:creationId xmlns:a16="http://schemas.microsoft.com/office/drawing/2014/main" id="{8DD8EBE3-10D1-3E44-85FC-03439E297582}"/>
                </a:ext>
              </a:extLst>
            </p:cNvPr>
            <p:cNvSpPr/>
            <p:nvPr/>
          </p:nvSpPr>
          <p:spPr>
            <a:xfrm>
              <a:off x="4748283" y="366087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72" name="Rectangle 471">
              <a:extLst>
                <a:ext uri="{FF2B5EF4-FFF2-40B4-BE49-F238E27FC236}">
                  <a16:creationId xmlns:a16="http://schemas.microsoft.com/office/drawing/2014/main" id="{6AEBDBAB-049C-C94F-BA15-670FE7786BB7}"/>
                </a:ext>
              </a:extLst>
            </p:cNvPr>
            <p:cNvSpPr/>
            <p:nvPr/>
          </p:nvSpPr>
          <p:spPr>
            <a:xfrm>
              <a:off x="5022603" y="338655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73" name="Rectangle 472">
              <a:extLst>
                <a:ext uri="{FF2B5EF4-FFF2-40B4-BE49-F238E27FC236}">
                  <a16:creationId xmlns:a16="http://schemas.microsoft.com/office/drawing/2014/main" id="{1839B25E-E114-E34C-A32D-6D7EC38B1EE9}"/>
                </a:ext>
              </a:extLst>
            </p:cNvPr>
            <p:cNvSpPr/>
            <p:nvPr/>
          </p:nvSpPr>
          <p:spPr>
            <a:xfrm>
              <a:off x="4748283" y="338655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480" name="TextBox 479">
            <a:extLst>
              <a:ext uri="{FF2B5EF4-FFF2-40B4-BE49-F238E27FC236}">
                <a16:creationId xmlns:a16="http://schemas.microsoft.com/office/drawing/2014/main" id="{342D7EB4-B12F-644A-9E0A-98B8EF09117E}"/>
              </a:ext>
            </a:extLst>
          </p:cNvPr>
          <p:cNvSpPr txBox="1"/>
          <p:nvPr/>
        </p:nvSpPr>
        <p:spPr>
          <a:xfrm>
            <a:off x="304800" y="3126887"/>
            <a:ext cx="621965"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chemeClr val="tx1"/>
                </a:solidFill>
                <a:effectLst/>
                <a:uLnTx/>
                <a:uFillTx/>
              </a:rPr>
              <a:t>6 column</a:t>
            </a:r>
          </a:p>
        </p:txBody>
      </p:sp>
      <p:sp>
        <p:nvSpPr>
          <p:cNvPr id="481" name="TextBox 480">
            <a:extLst>
              <a:ext uri="{FF2B5EF4-FFF2-40B4-BE49-F238E27FC236}">
                <a16:creationId xmlns:a16="http://schemas.microsoft.com/office/drawing/2014/main" id="{7056B7B5-7702-9842-8ACC-189B0B1EC818}"/>
              </a:ext>
            </a:extLst>
          </p:cNvPr>
          <p:cNvSpPr txBox="1"/>
          <p:nvPr/>
        </p:nvSpPr>
        <p:spPr>
          <a:xfrm>
            <a:off x="304800" y="3823113"/>
            <a:ext cx="621965"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chemeClr val="tx1"/>
                </a:solidFill>
                <a:effectLst/>
                <a:uLnTx/>
                <a:uFillTx/>
              </a:rPr>
              <a:t>5 column</a:t>
            </a:r>
          </a:p>
        </p:txBody>
      </p:sp>
      <p:sp>
        <p:nvSpPr>
          <p:cNvPr id="482" name="TextBox 481">
            <a:extLst>
              <a:ext uri="{FF2B5EF4-FFF2-40B4-BE49-F238E27FC236}">
                <a16:creationId xmlns:a16="http://schemas.microsoft.com/office/drawing/2014/main" id="{86211BCB-2DF9-6644-8DCD-BC5B31A507D4}"/>
              </a:ext>
            </a:extLst>
          </p:cNvPr>
          <p:cNvSpPr txBox="1"/>
          <p:nvPr/>
        </p:nvSpPr>
        <p:spPr>
          <a:xfrm>
            <a:off x="304800" y="4456624"/>
            <a:ext cx="621965"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chemeClr val="tx1"/>
                </a:solidFill>
                <a:effectLst/>
                <a:uLnTx/>
                <a:uFillTx/>
              </a:rPr>
              <a:t>4 column</a:t>
            </a:r>
          </a:p>
        </p:txBody>
      </p:sp>
      <p:sp>
        <p:nvSpPr>
          <p:cNvPr id="483" name="TextBox 482">
            <a:extLst>
              <a:ext uri="{FF2B5EF4-FFF2-40B4-BE49-F238E27FC236}">
                <a16:creationId xmlns:a16="http://schemas.microsoft.com/office/drawing/2014/main" id="{480A6B41-B33C-4544-AA80-B05EA7E4F5F8}"/>
              </a:ext>
            </a:extLst>
          </p:cNvPr>
          <p:cNvSpPr txBox="1"/>
          <p:nvPr/>
        </p:nvSpPr>
        <p:spPr>
          <a:xfrm>
            <a:off x="304800" y="5094905"/>
            <a:ext cx="621965"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chemeClr val="tx1"/>
                </a:solidFill>
                <a:effectLst/>
                <a:uLnTx/>
                <a:uFillTx/>
              </a:rPr>
              <a:t>3 column</a:t>
            </a:r>
          </a:p>
        </p:txBody>
      </p:sp>
      <p:sp>
        <p:nvSpPr>
          <p:cNvPr id="484" name="TextBox 483">
            <a:extLst>
              <a:ext uri="{FF2B5EF4-FFF2-40B4-BE49-F238E27FC236}">
                <a16:creationId xmlns:a16="http://schemas.microsoft.com/office/drawing/2014/main" id="{29F7A788-CE98-6246-ADB3-ACDB5AD10573}"/>
              </a:ext>
            </a:extLst>
          </p:cNvPr>
          <p:cNvSpPr txBox="1"/>
          <p:nvPr/>
        </p:nvSpPr>
        <p:spPr>
          <a:xfrm>
            <a:off x="304800" y="5751326"/>
            <a:ext cx="621965"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chemeClr val="tx1"/>
                </a:solidFill>
                <a:effectLst/>
                <a:uLnTx/>
                <a:uFillTx/>
              </a:rPr>
              <a:t>2 column</a:t>
            </a:r>
          </a:p>
        </p:txBody>
      </p:sp>
      <p:sp>
        <p:nvSpPr>
          <p:cNvPr id="164" name="Slide Number Placeholder 2">
            <a:extLst>
              <a:ext uri="{FF2B5EF4-FFF2-40B4-BE49-F238E27FC236}">
                <a16:creationId xmlns:a16="http://schemas.microsoft.com/office/drawing/2014/main" id="{F03B75DB-F93B-BB4A-88B7-BC503665EB12}"/>
              </a:ext>
            </a:extLst>
          </p:cNvPr>
          <p:cNvSpPr>
            <a:spLocks noGrp="1"/>
          </p:cNvSpPr>
          <p:nvPr>
            <p:ph type="sldNum" sz="quarter" idx="10"/>
          </p:nvPr>
        </p:nvSpPr>
        <p:spPr>
          <a:xfrm>
            <a:off x="1" y="6553200"/>
            <a:ext cx="304799" cy="304799"/>
          </a:xfrm>
        </p:spPr>
        <p:txBody>
          <a:bodyPr/>
          <a:lstStyle/>
          <a:p>
            <a:fld id="{6FDCB7F4-FCD3-4B3D-9BA4-3EC28B460D6C}" type="slidenum">
              <a:rPr lang="en-US" smtClean="0"/>
              <a:t>‹#›</a:t>
            </a:fld>
            <a:endParaRPr lang="en-US"/>
          </a:p>
        </p:txBody>
      </p:sp>
      <p:sp>
        <p:nvSpPr>
          <p:cNvPr id="165" name="Footer Placeholder 1">
            <a:extLst>
              <a:ext uri="{FF2B5EF4-FFF2-40B4-BE49-F238E27FC236}">
                <a16:creationId xmlns:a16="http://schemas.microsoft.com/office/drawing/2014/main" id="{32024396-8CE7-064A-913E-52749C1A59C6}"/>
              </a:ext>
            </a:extLst>
          </p:cNvPr>
          <p:cNvSpPr>
            <a:spLocks noGrp="1"/>
          </p:cNvSpPr>
          <p:nvPr>
            <p:ph type="ftr" sz="quarter" idx="14"/>
          </p:nvPr>
        </p:nvSpPr>
        <p:spPr>
          <a:xfrm>
            <a:off x="304799" y="6553201"/>
            <a:ext cx="7620001" cy="304800"/>
          </a:xfrm>
          <a:prstGeom prst="rect">
            <a:avLst/>
          </a:prstGeom>
        </p:spPr>
        <p:txBody>
          <a:bodyPr/>
          <a:lstStyle>
            <a:lvl1pPr>
              <a:defRPr>
                <a:solidFill>
                  <a:schemeClr val="accent5"/>
                </a:solidFill>
              </a:defRPr>
            </a:lvl1pPr>
          </a:lstStyle>
          <a:p>
            <a:r>
              <a:rPr lang="en-US"/>
              <a:t>Proprietary &amp; Confidential </a:t>
            </a:r>
          </a:p>
        </p:txBody>
      </p:sp>
      <p:grpSp>
        <p:nvGrpSpPr>
          <p:cNvPr id="12" name="Group 11">
            <a:extLst>
              <a:ext uri="{FF2B5EF4-FFF2-40B4-BE49-F238E27FC236}">
                <a16:creationId xmlns:a16="http://schemas.microsoft.com/office/drawing/2014/main" id="{6F86E547-682A-6B4F-B0EC-65D336F3A540}"/>
              </a:ext>
            </a:extLst>
          </p:cNvPr>
          <p:cNvGrpSpPr/>
          <p:nvPr/>
        </p:nvGrpSpPr>
        <p:grpSpPr>
          <a:xfrm>
            <a:off x="300227" y="876301"/>
            <a:ext cx="11586972" cy="5676899"/>
            <a:chOff x="300227" y="876301"/>
            <a:chExt cx="11586972" cy="5676899"/>
          </a:xfrm>
        </p:grpSpPr>
        <p:sp>
          <p:nvSpPr>
            <p:cNvPr id="3" name="Rectangle 2">
              <a:extLst>
                <a:ext uri="{FF2B5EF4-FFF2-40B4-BE49-F238E27FC236}">
                  <a16:creationId xmlns:a16="http://schemas.microsoft.com/office/drawing/2014/main" id="{8EE04DA2-78B1-A642-A2C2-0873783B7B9C}"/>
                </a:ext>
              </a:extLst>
            </p:cNvPr>
            <p:cNvSpPr/>
            <p:nvPr/>
          </p:nvSpPr>
          <p:spPr>
            <a:xfrm>
              <a:off x="300227" y="876301"/>
              <a:ext cx="11586972" cy="5676899"/>
            </a:xfrm>
            <a:prstGeom prst="rect">
              <a:avLst/>
            </a:prstGeom>
            <a:noFill/>
            <a:ln>
              <a:solidFill>
                <a:schemeClr val="accent5">
                  <a:lumMod val="60000"/>
                  <a:lumOff val="4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73EED049-4AD2-0B49-BBEA-A4247ECC89A5}"/>
                </a:ext>
              </a:extLst>
            </p:cNvPr>
            <p:cNvCxnSpPr/>
            <p:nvPr/>
          </p:nvCxnSpPr>
          <p:spPr>
            <a:xfrm>
              <a:off x="474651" y="876301"/>
              <a:ext cx="0" cy="174504"/>
            </a:xfrm>
            <a:prstGeom prst="straightConnector1">
              <a:avLst/>
            </a:prstGeom>
            <a:ln w="127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BA01FDD-B887-5D48-9BCC-AB3E59DA8C44}"/>
                </a:ext>
              </a:extLst>
            </p:cNvPr>
            <p:cNvSpPr txBox="1"/>
            <p:nvPr/>
          </p:nvSpPr>
          <p:spPr>
            <a:xfrm>
              <a:off x="579276" y="905884"/>
              <a:ext cx="3517997" cy="174504"/>
            </a:xfrm>
            <a:prstGeom prst="rect">
              <a:avLst/>
            </a:prstGeom>
            <a:noFill/>
          </p:spPr>
          <p:txBody>
            <a:bodyPr wrap="none" lIns="0" tIns="0" rIns="0" bIns="0" rtlCol="0">
              <a:normAutofit/>
            </a:bodyPr>
            <a:lstStyle/>
            <a:p>
              <a:pPr marL="0" indent="0" algn="l" defTabSz="914400">
                <a:lnSpc>
                  <a:spcPct val="120000"/>
                </a:lnSpc>
                <a:spcBef>
                  <a:spcPts val="200"/>
                </a:spcBef>
                <a:buClr>
                  <a:schemeClr val="tx2"/>
                </a:buClr>
                <a:buSzPct val="100000"/>
                <a:buFont typeface="Arial" panose="020B0604020202020204" pitchFamily="34" charset="0"/>
                <a:buNone/>
              </a:pPr>
              <a:r>
                <a:rPr lang="en-US" sz="1050"/>
                <a:t>Safe zone</a:t>
              </a:r>
            </a:p>
          </p:txBody>
        </p:sp>
        <p:cxnSp>
          <p:nvCxnSpPr>
            <p:cNvPr id="171" name="Straight Arrow Connector 170">
              <a:extLst>
                <a:ext uri="{FF2B5EF4-FFF2-40B4-BE49-F238E27FC236}">
                  <a16:creationId xmlns:a16="http://schemas.microsoft.com/office/drawing/2014/main" id="{9BD67516-3606-FF42-BF2C-613E58799753}"/>
                </a:ext>
              </a:extLst>
            </p:cNvPr>
            <p:cNvCxnSpPr/>
            <p:nvPr/>
          </p:nvCxnSpPr>
          <p:spPr>
            <a:xfrm>
              <a:off x="474651" y="1455311"/>
              <a:ext cx="0" cy="174504"/>
            </a:xfrm>
            <a:prstGeom prst="straightConnector1">
              <a:avLst/>
            </a:prstGeom>
            <a:ln w="127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4E864EDE-9D5F-984C-A44E-2B8534B762A2}"/>
                </a:ext>
              </a:extLst>
            </p:cNvPr>
            <p:cNvSpPr txBox="1"/>
            <p:nvPr/>
          </p:nvSpPr>
          <p:spPr>
            <a:xfrm>
              <a:off x="579276" y="1484894"/>
              <a:ext cx="3517997" cy="174504"/>
            </a:xfrm>
            <a:prstGeom prst="rect">
              <a:avLst/>
            </a:prstGeom>
            <a:noFill/>
          </p:spPr>
          <p:txBody>
            <a:bodyPr wrap="none" lIns="0" tIns="0" rIns="0" bIns="0" rtlCol="0">
              <a:normAutofit/>
            </a:bodyPr>
            <a:lstStyle/>
            <a:p>
              <a:pPr marL="0" indent="0" algn="l" defTabSz="914400">
                <a:lnSpc>
                  <a:spcPct val="120000"/>
                </a:lnSpc>
                <a:spcBef>
                  <a:spcPts val="200"/>
                </a:spcBef>
                <a:buClr>
                  <a:schemeClr val="tx2"/>
                </a:buClr>
                <a:buSzPct val="100000"/>
                <a:buFont typeface="Arial" panose="020B0604020202020204" pitchFamily="34" charset="0"/>
                <a:buNone/>
              </a:pPr>
              <a:r>
                <a:rPr lang="en-US" sz="1050"/>
                <a:t>Safe zone with sub-title</a:t>
              </a:r>
            </a:p>
          </p:txBody>
        </p:sp>
        <p:cxnSp>
          <p:nvCxnSpPr>
            <p:cNvPr id="8" name="Straight Connector 7">
              <a:extLst>
                <a:ext uri="{FF2B5EF4-FFF2-40B4-BE49-F238E27FC236}">
                  <a16:creationId xmlns:a16="http://schemas.microsoft.com/office/drawing/2014/main" id="{11BD3366-59E4-7A48-9F82-4F24D0C736CB}"/>
                </a:ext>
              </a:extLst>
            </p:cNvPr>
            <p:cNvCxnSpPr>
              <a:cxnSpLocks/>
            </p:cNvCxnSpPr>
            <p:nvPr/>
          </p:nvCxnSpPr>
          <p:spPr>
            <a:xfrm>
              <a:off x="300227" y="1455311"/>
              <a:ext cx="11586972" cy="0"/>
            </a:xfrm>
            <a:prstGeom prst="line">
              <a:avLst/>
            </a:prstGeom>
            <a:noFill/>
            <a:ln>
              <a:solidFill>
                <a:schemeClr val="accent5">
                  <a:lumMod val="60000"/>
                  <a:lumOff val="40000"/>
                </a:schemeClr>
              </a:solidFill>
              <a:prstDash val="dash"/>
            </a:ln>
          </p:spPr>
          <p:style>
            <a:lnRef idx="2">
              <a:schemeClr val="accent6"/>
            </a:lnRef>
            <a:fillRef idx="1">
              <a:schemeClr val="lt1"/>
            </a:fillRef>
            <a:effectRef idx="0">
              <a:schemeClr val="accent6"/>
            </a:effectRef>
            <a:fontRef idx="minor">
              <a:schemeClr val="dk1"/>
            </a:fontRef>
          </p:style>
        </p:cxnSp>
      </p:grpSp>
      <p:grpSp>
        <p:nvGrpSpPr>
          <p:cNvPr id="16" name="Group 15">
            <a:extLst>
              <a:ext uri="{FF2B5EF4-FFF2-40B4-BE49-F238E27FC236}">
                <a16:creationId xmlns:a16="http://schemas.microsoft.com/office/drawing/2014/main" id="{69B2DC8A-7A6F-9644-8D71-F808322A48E6}"/>
              </a:ext>
            </a:extLst>
          </p:cNvPr>
          <p:cNvGrpSpPr/>
          <p:nvPr/>
        </p:nvGrpSpPr>
        <p:grpSpPr>
          <a:xfrm>
            <a:off x="2083982" y="1584073"/>
            <a:ext cx="8024037" cy="1628059"/>
            <a:chOff x="2105247" y="1591161"/>
            <a:chExt cx="8024037" cy="1628059"/>
          </a:xfrm>
        </p:grpSpPr>
        <p:pic>
          <p:nvPicPr>
            <p:cNvPr id="180" name="Picture 179">
              <a:extLst>
                <a:ext uri="{FF2B5EF4-FFF2-40B4-BE49-F238E27FC236}">
                  <a16:creationId xmlns:a16="http://schemas.microsoft.com/office/drawing/2014/main" id="{7DE60FB9-62FE-9C46-B40B-0229DBC6F0D9}"/>
                </a:ext>
              </a:extLst>
            </p:cNvPr>
            <p:cNvPicPr>
              <a:picLocks noChangeAspect="1"/>
            </p:cNvPicPr>
            <p:nvPr/>
          </p:nvPicPr>
          <p:blipFill>
            <a:blip r:embed="rId2" cstate="screen">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3874331" y="1591161"/>
              <a:ext cx="4443338" cy="1542319"/>
            </a:xfrm>
            <a:prstGeom prst="rect">
              <a:avLst/>
            </a:prstGeom>
          </p:spPr>
        </p:pic>
        <p:sp>
          <p:nvSpPr>
            <p:cNvPr id="179" name="Parallelogram 178">
              <a:extLst>
                <a:ext uri="{FF2B5EF4-FFF2-40B4-BE49-F238E27FC236}">
                  <a16:creationId xmlns:a16="http://schemas.microsoft.com/office/drawing/2014/main" id="{C604ECB2-C049-5D43-9BEB-15DEE7EE1A1E}"/>
                </a:ext>
              </a:extLst>
            </p:cNvPr>
            <p:cNvSpPr>
              <a:spLocks/>
            </p:cNvSpPr>
            <p:nvPr/>
          </p:nvSpPr>
          <p:spPr bwMode="auto">
            <a:xfrm>
              <a:off x="2105247" y="1611455"/>
              <a:ext cx="8024037" cy="1607765"/>
            </a:xfrm>
            <a:prstGeom prst="parallelogram">
              <a:avLst>
                <a:gd name="adj" fmla="val 31844"/>
              </a:avLst>
            </a:prstGeom>
            <a:noFill/>
            <a:ln w="6350"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US" sz="1800">
                  <a:latin typeface="Arial" pitchFamily="124" charset="0"/>
                </a:rPr>
                <a:t>     </a:t>
              </a:r>
            </a:p>
          </p:txBody>
        </p:sp>
        <p:cxnSp>
          <p:nvCxnSpPr>
            <p:cNvPr id="14" name="Straight Connector 13">
              <a:extLst>
                <a:ext uri="{FF2B5EF4-FFF2-40B4-BE49-F238E27FC236}">
                  <a16:creationId xmlns:a16="http://schemas.microsoft.com/office/drawing/2014/main" id="{995298F5-F7FE-A248-809C-3B79A412B130}"/>
                </a:ext>
              </a:extLst>
            </p:cNvPr>
            <p:cNvCxnSpPr/>
            <p:nvPr/>
          </p:nvCxnSpPr>
          <p:spPr>
            <a:xfrm flipV="1">
              <a:off x="6265284" y="1611455"/>
              <a:ext cx="516531" cy="1607765"/>
            </a:xfrm>
            <a:prstGeom prst="line">
              <a:avLst/>
            </a:prstGeom>
            <a:noFill/>
            <a:ln w="6350" cap="flat" cmpd="sng" algn="ctr">
              <a:solidFill>
                <a:schemeClr val="accent5">
                  <a:lumMod val="60000"/>
                  <a:lumOff val="40000"/>
                </a:schemeClr>
              </a:solidFill>
              <a:prstDash val="solid"/>
              <a:round/>
              <a:headEnd type="none" w="med" len="med"/>
              <a:tailEnd type="none" w="med" len="med"/>
            </a:ln>
            <a:effectLst/>
          </p:spPr>
        </p:cxnSp>
        <p:sp>
          <p:nvSpPr>
            <p:cNvPr id="186" name="TextBox 185">
              <a:extLst>
                <a:ext uri="{FF2B5EF4-FFF2-40B4-BE49-F238E27FC236}">
                  <a16:creationId xmlns:a16="http://schemas.microsoft.com/office/drawing/2014/main" id="{2E915A16-BE94-8648-888A-1C89BAA886EB}"/>
                </a:ext>
              </a:extLst>
            </p:cNvPr>
            <p:cNvSpPr txBox="1"/>
            <p:nvPr/>
          </p:nvSpPr>
          <p:spPr>
            <a:xfrm>
              <a:off x="2682698" y="2296374"/>
              <a:ext cx="873729" cy="174504"/>
            </a:xfrm>
            <a:prstGeom prst="rect">
              <a:avLst/>
            </a:prstGeom>
            <a:noFill/>
          </p:spPr>
          <p:txBody>
            <a:bodyPr wrap="none" lIns="0" tIns="0" rIns="0" bIns="0" rtlCol="0">
              <a:normAutofit/>
            </a:bodyPr>
            <a:lstStyle/>
            <a:p>
              <a:pPr marL="0" indent="0" algn="ctr" defTabSz="914400">
                <a:lnSpc>
                  <a:spcPct val="120000"/>
                </a:lnSpc>
                <a:spcBef>
                  <a:spcPts val="200"/>
                </a:spcBef>
                <a:buClr>
                  <a:schemeClr val="tx2"/>
                </a:buClr>
                <a:buSzPct val="100000"/>
                <a:buFont typeface="Arial" panose="020B0604020202020204" pitchFamily="34" charset="0"/>
                <a:buNone/>
              </a:pPr>
              <a:r>
                <a:rPr lang="en-US" sz="1050"/>
                <a:t>Angle Guide</a:t>
              </a:r>
            </a:p>
          </p:txBody>
        </p:sp>
        <p:sp>
          <p:nvSpPr>
            <p:cNvPr id="187" name="TextBox 186">
              <a:extLst>
                <a:ext uri="{FF2B5EF4-FFF2-40B4-BE49-F238E27FC236}">
                  <a16:creationId xmlns:a16="http://schemas.microsoft.com/office/drawing/2014/main" id="{E5BD1D51-69A2-4F40-9366-6263E56C9410}"/>
                </a:ext>
              </a:extLst>
            </p:cNvPr>
            <p:cNvSpPr txBox="1"/>
            <p:nvPr/>
          </p:nvSpPr>
          <p:spPr>
            <a:xfrm>
              <a:off x="8580213" y="2296374"/>
              <a:ext cx="873729" cy="174504"/>
            </a:xfrm>
            <a:prstGeom prst="rect">
              <a:avLst/>
            </a:prstGeom>
            <a:noFill/>
          </p:spPr>
          <p:txBody>
            <a:bodyPr wrap="none" lIns="0" tIns="0" rIns="0" bIns="0" rtlCol="0">
              <a:normAutofit/>
            </a:bodyPr>
            <a:lstStyle/>
            <a:p>
              <a:pPr marL="0" indent="0" algn="ctr" defTabSz="914400">
                <a:lnSpc>
                  <a:spcPct val="120000"/>
                </a:lnSpc>
                <a:spcBef>
                  <a:spcPts val="200"/>
                </a:spcBef>
                <a:buClr>
                  <a:schemeClr val="tx2"/>
                </a:buClr>
                <a:buSzPct val="100000"/>
                <a:buFont typeface="Arial" panose="020B0604020202020204" pitchFamily="34" charset="0"/>
                <a:buNone/>
              </a:pPr>
              <a:r>
                <a:rPr lang="en-US" sz="1050"/>
                <a:t>Angle Guide</a:t>
              </a:r>
            </a:p>
          </p:txBody>
        </p:sp>
        <p:cxnSp>
          <p:nvCxnSpPr>
            <p:cNvPr id="189" name="Straight Connector 188">
              <a:extLst>
                <a:ext uri="{FF2B5EF4-FFF2-40B4-BE49-F238E27FC236}">
                  <a16:creationId xmlns:a16="http://schemas.microsoft.com/office/drawing/2014/main" id="{C216DAF5-4369-B241-B946-0ED9F3E7EC5D}"/>
                </a:ext>
              </a:extLst>
            </p:cNvPr>
            <p:cNvCxnSpPr/>
            <p:nvPr/>
          </p:nvCxnSpPr>
          <p:spPr>
            <a:xfrm flipV="1">
              <a:off x="3649675" y="1611455"/>
              <a:ext cx="516531" cy="1607765"/>
            </a:xfrm>
            <a:prstGeom prst="line">
              <a:avLst/>
            </a:prstGeom>
            <a:noFill/>
            <a:ln w="6350" cap="flat" cmpd="sng" algn="ctr">
              <a:solidFill>
                <a:schemeClr val="accent5">
                  <a:lumMod val="60000"/>
                  <a:lumOff val="40000"/>
                </a:schemeClr>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8E1CD583-1C76-814A-860F-230F9D23AD6A}"/>
                </a:ext>
              </a:extLst>
            </p:cNvPr>
            <p:cNvCxnSpPr/>
            <p:nvPr/>
          </p:nvCxnSpPr>
          <p:spPr>
            <a:xfrm flipV="1">
              <a:off x="7921380" y="1611455"/>
              <a:ext cx="516531" cy="1607765"/>
            </a:xfrm>
            <a:prstGeom prst="line">
              <a:avLst/>
            </a:prstGeom>
            <a:noFill/>
            <a:ln w="6350" cap="flat" cmpd="sng" algn="ctr">
              <a:solidFill>
                <a:schemeClr val="accent5">
                  <a:lumMod val="60000"/>
                  <a:lumOff val="40000"/>
                </a:schemeClr>
              </a:solidFill>
              <a:prstDash val="solid"/>
              <a:round/>
              <a:headEnd type="none" w="med" len="med"/>
              <a:tailEnd type="none" w="med" len="med"/>
            </a:ln>
            <a:effectLst/>
          </p:spPr>
        </p:cxnSp>
      </p:grpSp>
      <p:grpSp>
        <p:nvGrpSpPr>
          <p:cNvPr id="181" name="Group 180">
            <a:extLst>
              <a:ext uri="{FF2B5EF4-FFF2-40B4-BE49-F238E27FC236}">
                <a16:creationId xmlns:a16="http://schemas.microsoft.com/office/drawing/2014/main" id="{17B7CBAA-697B-9947-AD1C-C40235244B0F}"/>
              </a:ext>
            </a:extLst>
          </p:cNvPr>
          <p:cNvGrpSpPr/>
          <p:nvPr/>
        </p:nvGrpSpPr>
        <p:grpSpPr>
          <a:xfrm>
            <a:off x="3963407" y="3336768"/>
            <a:ext cx="304800" cy="304800"/>
            <a:chOff x="4748283" y="3386554"/>
            <a:chExt cx="548640" cy="548640"/>
          </a:xfrm>
        </p:grpSpPr>
        <p:sp>
          <p:nvSpPr>
            <p:cNvPr id="182" name="Rectangle 181">
              <a:extLst>
                <a:ext uri="{FF2B5EF4-FFF2-40B4-BE49-F238E27FC236}">
                  <a16:creationId xmlns:a16="http://schemas.microsoft.com/office/drawing/2014/main" id="{A88E0141-6287-F149-9F46-2D66A8545A01}"/>
                </a:ext>
              </a:extLst>
            </p:cNvPr>
            <p:cNvSpPr/>
            <p:nvPr/>
          </p:nvSpPr>
          <p:spPr>
            <a:xfrm>
              <a:off x="5022603" y="366087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3" name="Rectangle 182">
              <a:extLst>
                <a:ext uri="{FF2B5EF4-FFF2-40B4-BE49-F238E27FC236}">
                  <a16:creationId xmlns:a16="http://schemas.microsoft.com/office/drawing/2014/main" id="{53551AF9-97A5-3B4E-AA4D-60D4753217F4}"/>
                </a:ext>
              </a:extLst>
            </p:cNvPr>
            <p:cNvSpPr/>
            <p:nvPr/>
          </p:nvSpPr>
          <p:spPr>
            <a:xfrm>
              <a:off x="4748283" y="366087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4" name="Rectangle 183">
              <a:extLst>
                <a:ext uri="{FF2B5EF4-FFF2-40B4-BE49-F238E27FC236}">
                  <a16:creationId xmlns:a16="http://schemas.microsoft.com/office/drawing/2014/main" id="{5985A5AB-159C-6143-9CC0-F93C575653B7}"/>
                </a:ext>
              </a:extLst>
            </p:cNvPr>
            <p:cNvSpPr/>
            <p:nvPr/>
          </p:nvSpPr>
          <p:spPr>
            <a:xfrm>
              <a:off x="5022603" y="338655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5" name="Rectangle 184">
              <a:extLst>
                <a:ext uri="{FF2B5EF4-FFF2-40B4-BE49-F238E27FC236}">
                  <a16:creationId xmlns:a16="http://schemas.microsoft.com/office/drawing/2014/main" id="{298D322F-20C0-4E4A-B870-32AA6455F639}"/>
                </a:ext>
              </a:extLst>
            </p:cNvPr>
            <p:cNvSpPr/>
            <p:nvPr/>
          </p:nvSpPr>
          <p:spPr>
            <a:xfrm>
              <a:off x="4748283" y="338655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188" name="Group 187">
            <a:extLst>
              <a:ext uri="{FF2B5EF4-FFF2-40B4-BE49-F238E27FC236}">
                <a16:creationId xmlns:a16="http://schemas.microsoft.com/office/drawing/2014/main" id="{D2D85B8E-D7B2-0945-9AB6-7468F6721FA3}"/>
              </a:ext>
            </a:extLst>
          </p:cNvPr>
          <p:cNvGrpSpPr/>
          <p:nvPr/>
        </p:nvGrpSpPr>
        <p:grpSpPr>
          <a:xfrm>
            <a:off x="7924800" y="3336768"/>
            <a:ext cx="304800" cy="304800"/>
            <a:chOff x="4748283" y="3386554"/>
            <a:chExt cx="548640" cy="548640"/>
          </a:xfrm>
        </p:grpSpPr>
        <p:sp>
          <p:nvSpPr>
            <p:cNvPr id="191" name="Rectangle 190">
              <a:extLst>
                <a:ext uri="{FF2B5EF4-FFF2-40B4-BE49-F238E27FC236}">
                  <a16:creationId xmlns:a16="http://schemas.microsoft.com/office/drawing/2014/main" id="{A975A5EF-01D3-3743-AE47-374A038B61D5}"/>
                </a:ext>
              </a:extLst>
            </p:cNvPr>
            <p:cNvSpPr/>
            <p:nvPr/>
          </p:nvSpPr>
          <p:spPr>
            <a:xfrm>
              <a:off x="5022603" y="366087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2" name="Rectangle 191">
              <a:extLst>
                <a:ext uri="{FF2B5EF4-FFF2-40B4-BE49-F238E27FC236}">
                  <a16:creationId xmlns:a16="http://schemas.microsoft.com/office/drawing/2014/main" id="{E95B4873-B22D-4346-A27E-F0AE11F35C65}"/>
                </a:ext>
              </a:extLst>
            </p:cNvPr>
            <p:cNvSpPr/>
            <p:nvPr/>
          </p:nvSpPr>
          <p:spPr>
            <a:xfrm>
              <a:off x="4748283" y="366087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3" name="Rectangle 192">
              <a:extLst>
                <a:ext uri="{FF2B5EF4-FFF2-40B4-BE49-F238E27FC236}">
                  <a16:creationId xmlns:a16="http://schemas.microsoft.com/office/drawing/2014/main" id="{7316ECA5-361F-174B-9AA1-C6ADA38E62B2}"/>
                </a:ext>
              </a:extLst>
            </p:cNvPr>
            <p:cNvSpPr/>
            <p:nvPr/>
          </p:nvSpPr>
          <p:spPr>
            <a:xfrm>
              <a:off x="5022603" y="338655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4" name="Rectangle 193">
              <a:extLst>
                <a:ext uri="{FF2B5EF4-FFF2-40B4-BE49-F238E27FC236}">
                  <a16:creationId xmlns:a16="http://schemas.microsoft.com/office/drawing/2014/main" id="{7C4536FB-C1EA-B348-A838-B84EFAEBC16E}"/>
                </a:ext>
              </a:extLst>
            </p:cNvPr>
            <p:cNvSpPr/>
            <p:nvPr/>
          </p:nvSpPr>
          <p:spPr>
            <a:xfrm>
              <a:off x="4748283" y="338655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195" name="Group 194">
            <a:extLst>
              <a:ext uri="{FF2B5EF4-FFF2-40B4-BE49-F238E27FC236}">
                <a16:creationId xmlns:a16="http://schemas.microsoft.com/office/drawing/2014/main" id="{E76E31F7-947B-F845-8A9D-EEB5C5547986}"/>
              </a:ext>
            </a:extLst>
          </p:cNvPr>
          <p:cNvGrpSpPr/>
          <p:nvPr/>
        </p:nvGrpSpPr>
        <p:grpSpPr>
          <a:xfrm>
            <a:off x="9906000" y="3336768"/>
            <a:ext cx="304800" cy="304800"/>
            <a:chOff x="4748283" y="3386554"/>
            <a:chExt cx="548640" cy="548640"/>
          </a:xfrm>
        </p:grpSpPr>
        <p:sp>
          <p:nvSpPr>
            <p:cNvPr id="196" name="Rectangle 195">
              <a:extLst>
                <a:ext uri="{FF2B5EF4-FFF2-40B4-BE49-F238E27FC236}">
                  <a16:creationId xmlns:a16="http://schemas.microsoft.com/office/drawing/2014/main" id="{316090AB-72DB-D541-B2C2-489BC043E2A5}"/>
                </a:ext>
              </a:extLst>
            </p:cNvPr>
            <p:cNvSpPr/>
            <p:nvPr/>
          </p:nvSpPr>
          <p:spPr>
            <a:xfrm>
              <a:off x="5022603" y="366087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7" name="Rectangle 196">
              <a:extLst>
                <a:ext uri="{FF2B5EF4-FFF2-40B4-BE49-F238E27FC236}">
                  <a16:creationId xmlns:a16="http://schemas.microsoft.com/office/drawing/2014/main" id="{1C58D423-9C9B-0645-8B5E-DFE1512BF945}"/>
                </a:ext>
              </a:extLst>
            </p:cNvPr>
            <p:cNvSpPr/>
            <p:nvPr/>
          </p:nvSpPr>
          <p:spPr>
            <a:xfrm>
              <a:off x="4748283" y="366087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8" name="Rectangle 197">
              <a:extLst>
                <a:ext uri="{FF2B5EF4-FFF2-40B4-BE49-F238E27FC236}">
                  <a16:creationId xmlns:a16="http://schemas.microsoft.com/office/drawing/2014/main" id="{D5D367F0-F94B-C047-BCC6-C662CD0E3116}"/>
                </a:ext>
              </a:extLst>
            </p:cNvPr>
            <p:cNvSpPr/>
            <p:nvPr/>
          </p:nvSpPr>
          <p:spPr>
            <a:xfrm>
              <a:off x="5022603" y="338655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9" name="Rectangle 198">
              <a:extLst>
                <a:ext uri="{FF2B5EF4-FFF2-40B4-BE49-F238E27FC236}">
                  <a16:creationId xmlns:a16="http://schemas.microsoft.com/office/drawing/2014/main" id="{6644CC31-CD99-5148-A6B5-480C5986B28D}"/>
                </a:ext>
              </a:extLst>
            </p:cNvPr>
            <p:cNvSpPr/>
            <p:nvPr/>
          </p:nvSpPr>
          <p:spPr>
            <a:xfrm>
              <a:off x="4748283" y="338655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200" name="Group 199">
            <a:extLst>
              <a:ext uri="{FF2B5EF4-FFF2-40B4-BE49-F238E27FC236}">
                <a16:creationId xmlns:a16="http://schemas.microsoft.com/office/drawing/2014/main" id="{84639A96-D1F9-394C-8893-9264021E1873}"/>
              </a:ext>
            </a:extLst>
          </p:cNvPr>
          <p:cNvGrpSpPr/>
          <p:nvPr/>
        </p:nvGrpSpPr>
        <p:grpSpPr>
          <a:xfrm>
            <a:off x="11887200" y="3336768"/>
            <a:ext cx="304800" cy="304800"/>
            <a:chOff x="4748283" y="3386554"/>
            <a:chExt cx="548640" cy="548640"/>
          </a:xfrm>
        </p:grpSpPr>
        <p:sp>
          <p:nvSpPr>
            <p:cNvPr id="201" name="Rectangle 200">
              <a:extLst>
                <a:ext uri="{FF2B5EF4-FFF2-40B4-BE49-F238E27FC236}">
                  <a16:creationId xmlns:a16="http://schemas.microsoft.com/office/drawing/2014/main" id="{26CE27B7-D33C-7C4E-8A41-A84A8332E0EF}"/>
                </a:ext>
              </a:extLst>
            </p:cNvPr>
            <p:cNvSpPr/>
            <p:nvPr/>
          </p:nvSpPr>
          <p:spPr>
            <a:xfrm>
              <a:off x="5022603" y="366087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2" name="Rectangle 201">
              <a:extLst>
                <a:ext uri="{FF2B5EF4-FFF2-40B4-BE49-F238E27FC236}">
                  <a16:creationId xmlns:a16="http://schemas.microsoft.com/office/drawing/2014/main" id="{1B1358A7-AEA5-094F-84EF-501CF65DAA64}"/>
                </a:ext>
              </a:extLst>
            </p:cNvPr>
            <p:cNvSpPr/>
            <p:nvPr/>
          </p:nvSpPr>
          <p:spPr>
            <a:xfrm>
              <a:off x="4748283" y="366087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3" name="Rectangle 202">
              <a:extLst>
                <a:ext uri="{FF2B5EF4-FFF2-40B4-BE49-F238E27FC236}">
                  <a16:creationId xmlns:a16="http://schemas.microsoft.com/office/drawing/2014/main" id="{734C809D-6E20-4C4B-B459-5AE47AD263B1}"/>
                </a:ext>
              </a:extLst>
            </p:cNvPr>
            <p:cNvSpPr/>
            <p:nvPr/>
          </p:nvSpPr>
          <p:spPr>
            <a:xfrm>
              <a:off x="5022603" y="338655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4" name="Rectangle 203">
              <a:extLst>
                <a:ext uri="{FF2B5EF4-FFF2-40B4-BE49-F238E27FC236}">
                  <a16:creationId xmlns:a16="http://schemas.microsoft.com/office/drawing/2014/main" id="{56A56238-E627-0743-8485-6A2EA0E310FB}"/>
                </a:ext>
              </a:extLst>
            </p:cNvPr>
            <p:cNvSpPr/>
            <p:nvPr/>
          </p:nvSpPr>
          <p:spPr>
            <a:xfrm>
              <a:off x="4748283" y="338655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205" name="Group 204">
            <a:extLst>
              <a:ext uri="{FF2B5EF4-FFF2-40B4-BE49-F238E27FC236}">
                <a16:creationId xmlns:a16="http://schemas.microsoft.com/office/drawing/2014/main" id="{04709478-0306-0A4E-9E3D-2285947433B1}"/>
              </a:ext>
            </a:extLst>
          </p:cNvPr>
          <p:cNvGrpSpPr/>
          <p:nvPr/>
        </p:nvGrpSpPr>
        <p:grpSpPr>
          <a:xfrm>
            <a:off x="5943600" y="3336768"/>
            <a:ext cx="304800" cy="304800"/>
            <a:chOff x="4748283" y="3386554"/>
            <a:chExt cx="548640" cy="548640"/>
          </a:xfrm>
        </p:grpSpPr>
        <p:sp>
          <p:nvSpPr>
            <p:cNvPr id="206" name="Rectangle 205">
              <a:extLst>
                <a:ext uri="{FF2B5EF4-FFF2-40B4-BE49-F238E27FC236}">
                  <a16:creationId xmlns:a16="http://schemas.microsoft.com/office/drawing/2014/main" id="{4C8FF7EF-2E4F-FD4F-A3A0-75ABC31D9367}"/>
                </a:ext>
              </a:extLst>
            </p:cNvPr>
            <p:cNvSpPr/>
            <p:nvPr/>
          </p:nvSpPr>
          <p:spPr>
            <a:xfrm>
              <a:off x="5022603" y="366087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7" name="Rectangle 206">
              <a:extLst>
                <a:ext uri="{FF2B5EF4-FFF2-40B4-BE49-F238E27FC236}">
                  <a16:creationId xmlns:a16="http://schemas.microsoft.com/office/drawing/2014/main" id="{E4423001-18F4-8747-A453-1E555B4DB433}"/>
                </a:ext>
              </a:extLst>
            </p:cNvPr>
            <p:cNvSpPr/>
            <p:nvPr/>
          </p:nvSpPr>
          <p:spPr>
            <a:xfrm>
              <a:off x="4748283" y="366087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8" name="Rectangle 207">
              <a:extLst>
                <a:ext uri="{FF2B5EF4-FFF2-40B4-BE49-F238E27FC236}">
                  <a16:creationId xmlns:a16="http://schemas.microsoft.com/office/drawing/2014/main" id="{43CFB934-922B-CA44-B4A3-B5D1EBFF6679}"/>
                </a:ext>
              </a:extLst>
            </p:cNvPr>
            <p:cNvSpPr/>
            <p:nvPr/>
          </p:nvSpPr>
          <p:spPr>
            <a:xfrm>
              <a:off x="5022603" y="338655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9" name="Rectangle 208">
              <a:extLst>
                <a:ext uri="{FF2B5EF4-FFF2-40B4-BE49-F238E27FC236}">
                  <a16:creationId xmlns:a16="http://schemas.microsoft.com/office/drawing/2014/main" id="{D3111098-443F-2E42-918A-9F46F3B6FC25}"/>
                </a:ext>
              </a:extLst>
            </p:cNvPr>
            <p:cNvSpPr/>
            <p:nvPr/>
          </p:nvSpPr>
          <p:spPr>
            <a:xfrm>
              <a:off x="4748283" y="338655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210" name="Group 209">
            <a:extLst>
              <a:ext uri="{FF2B5EF4-FFF2-40B4-BE49-F238E27FC236}">
                <a16:creationId xmlns:a16="http://schemas.microsoft.com/office/drawing/2014/main" id="{057BE225-E017-EA44-B680-33434BD63A6F}"/>
              </a:ext>
            </a:extLst>
          </p:cNvPr>
          <p:cNvGrpSpPr/>
          <p:nvPr/>
        </p:nvGrpSpPr>
        <p:grpSpPr>
          <a:xfrm>
            <a:off x="1980193" y="3336768"/>
            <a:ext cx="304800" cy="304800"/>
            <a:chOff x="4748283" y="3386554"/>
            <a:chExt cx="548640" cy="548640"/>
          </a:xfrm>
        </p:grpSpPr>
        <p:sp>
          <p:nvSpPr>
            <p:cNvPr id="211" name="Rectangle 210">
              <a:extLst>
                <a:ext uri="{FF2B5EF4-FFF2-40B4-BE49-F238E27FC236}">
                  <a16:creationId xmlns:a16="http://schemas.microsoft.com/office/drawing/2014/main" id="{05058B38-A7D0-B143-8B3C-BEFC28FA8F38}"/>
                </a:ext>
              </a:extLst>
            </p:cNvPr>
            <p:cNvSpPr/>
            <p:nvPr/>
          </p:nvSpPr>
          <p:spPr>
            <a:xfrm>
              <a:off x="5022603" y="366087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2" name="Rectangle 211">
              <a:extLst>
                <a:ext uri="{FF2B5EF4-FFF2-40B4-BE49-F238E27FC236}">
                  <a16:creationId xmlns:a16="http://schemas.microsoft.com/office/drawing/2014/main" id="{77CF3B45-6662-4146-986C-179EC7AFF7CF}"/>
                </a:ext>
              </a:extLst>
            </p:cNvPr>
            <p:cNvSpPr/>
            <p:nvPr/>
          </p:nvSpPr>
          <p:spPr>
            <a:xfrm>
              <a:off x="4748283" y="366087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3" name="Rectangle 212">
              <a:extLst>
                <a:ext uri="{FF2B5EF4-FFF2-40B4-BE49-F238E27FC236}">
                  <a16:creationId xmlns:a16="http://schemas.microsoft.com/office/drawing/2014/main" id="{6FE86D6C-6C45-7848-B1D5-BF0D1DEC280D}"/>
                </a:ext>
              </a:extLst>
            </p:cNvPr>
            <p:cNvSpPr/>
            <p:nvPr/>
          </p:nvSpPr>
          <p:spPr>
            <a:xfrm>
              <a:off x="5022603" y="338655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4" name="Rectangle 213">
              <a:extLst>
                <a:ext uri="{FF2B5EF4-FFF2-40B4-BE49-F238E27FC236}">
                  <a16:creationId xmlns:a16="http://schemas.microsoft.com/office/drawing/2014/main" id="{8CC16F0D-A051-7A49-91A5-5DA02E04F221}"/>
                </a:ext>
              </a:extLst>
            </p:cNvPr>
            <p:cNvSpPr/>
            <p:nvPr/>
          </p:nvSpPr>
          <p:spPr>
            <a:xfrm>
              <a:off x="4748283" y="338655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215" name="Group 214">
            <a:extLst>
              <a:ext uri="{FF2B5EF4-FFF2-40B4-BE49-F238E27FC236}">
                <a16:creationId xmlns:a16="http://schemas.microsoft.com/office/drawing/2014/main" id="{D99BC775-8E39-C444-BCEA-DDA72473D4EC}"/>
              </a:ext>
            </a:extLst>
          </p:cNvPr>
          <p:cNvGrpSpPr/>
          <p:nvPr/>
        </p:nvGrpSpPr>
        <p:grpSpPr>
          <a:xfrm>
            <a:off x="0" y="4022568"/>
            <a:ext cx="304800" cy="304800"/>
            <a:chOff x="4748283" y="3386554"/>
            <a:chExt cx="548640" cy="548640"/>
          </a:xfrm>
        </p:grpSpPr>
        <p:sp>
          <p:nvSpPr>
            <p:cNvPr id="216" name="Rectangle 215">
              <a:extLst>
                <a:ext uri="{FF2B5EF4-FFF2-40B4-BE49-F238E27FC236}">
                  <a16:creationId xmlns:a16="http://schemas.microsoft.com/office/drawing/2014/main" id="{F9977F6A-6B9E-1C4E-AAC2-46D0DD34D901}"/>
                </a:ext>
              </a:extLst>
            </p:cNvPr>
            <p:cNvSpPr/>
            <p:nvPr/>
          </p:nvSpPr>
          <p:spPr>
            <a:xfrm>
              <a:off x="5022603" y="366087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7" name="Rectangle 216">
              <a:extLst>
                <a:ext uri="{FF2B5EF4-FFF2-40B4-BE49-F238E27FC236}">
                  <a16:creationId xmlns:a16="http://schemas.microsoft.com/office/drawing/2014/main" id="{72F6DFE7-8D4C-3A47-ABCA-77D6942BC114}"/>
                </a:ext>
              </a:extLst>
            </p:cNvPr>
            <p:cNvSpPr/>
            <p:nvPr/>
          </p:nvSpPr>
          <p:spPr>
            <a:xfrm>
              <a:off x="4748283" y="366087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8" name="Rectangle 217">
              <a:extLst>
                <a:ext uri="{FF2B5EF4-FFF2-40B4-BE49-F238E27FC236}">
                  <a16:creationId xmlns:a16="http://schemas.microsoft.com/office/drawing/2014/main" id="{898CAABC-824D-8B40-81D5-DB5C7B85FBD3}"/>
                </a:ext>
              </a:extLst>
            </p:cNvPr>
            <p:cNvSpPr/>
            <p:nvPr/>
          </p:nvSpPr>
          <p:spPr>
            <a:xfrm>
              <a:off x="5022603" y="338655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9" name="Rectangle 218">
              <a:extLst>
                <a:ext uri="{FF2B5EF4-FFF2-40B4-BE49-F238E27FC236}">
                  <a16:creationId xmlns:a16="http://schemas.microsoft.com/office/drawing/2014/main" id="{401A11D4-F512-4E44-B4EE-35F179DA9F87}"/>
                </a:ext>
              </a:extLst>
            </p:cNvPr>
            <p:cNvSpPr/>
            <p:nvPr/>
          </p:nvSpPr>
          <p:spPr>
            <a:xfrm>
              <a:off x="4748283" y="338655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220" name="Group 219">
            <a:extLst>
              <a:ext uri="{FF2B5EF4-FFF2-40B4-BE49-F238E27FC236}">
                <a16:creationId xmlns:a16="http://schemas.microsoft.com/office/drawing/2014/main" id="{700A9315-40A9-D84F-9AB7-D39B3E5B9A0F}"/>
              </a:ext>
            </a:extLst>
          </p:cNvPr>
          <p:cNvGrpSpPr/>
          <p:nvPr/>
        </p:nvGrpSpPr>
        <p:grpSpPr>
          <a:xfrm>
            <a:off x="11887200" y="4022568"/>
            <a:ext cx="304800" cy="304800"/>
            <a:chOff x="4748283" y="3386554"/>
            <a:chExt cx="548640" cy="548640"/>
          </a:xfrm>
        </p:grpSpPr>
        <p:sp>
          <p:nvSpPr>
            <p:cNvPr id="221" name="Rectangle 220">
              <a:extLst>
                <a:ext uri="{FF2B5EF4-FFF2-40B4-BE49-F238E27FC236}">
                  <a16:creationId xmlns:a16="http://schemas.microsoft.com/office/drawing/2014/main" id="{1DDA8EB4-69B8-454B-A0A8-51EB6909CABF}"/>
                </a:ext>
              </a:extLst>
            </p:cNvPr>
            <p:cNvSpPr/>
            <p:nvPr/>
          </p:nvSpPr>
          <p:spPr>
            <a:xfrm>
              <a:off x="5022603" y="366087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22" name="Rectangle 221">
              <a:extLst>
                <a:ext uri="{FF2B5EF4-FFF2-40B4-BE49-F238E27FC236}">
                  <a16:creationId xmlns:a16="http://schemas.microsoft.com/office/drawing/2014/main" id="{C98D2229-52B2-4141-9486-B54FFDBC4976}"/>
                </a:ext>
              </a:extLst>
            </p:cNvPr>
            <p:cNvSpPr/>
            <p:nvPr/>
          </p:nvSpPr>
          <p:spPr>
            <a:xfrm>
              <a:off x="4748283" y="366087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23" name="Rectangle 222">
              <a:extLst>
                <a:ext uri="{FF2B5EF4-FFF2-40B4-BE49-F238E27FC236}">
                  <a16:creationId xmlns:a16="http://schemas.microsoft.com/office/drawing/2014/main" id="{97C4CC21-6416-2143-96C8-F6F25E2B1AC7}"/>
                </a:ext>
              </a:extLst>
            </p:cNvPr>
            <p:cNvSpPr/>
            <p:nvPr/>
          </p:nvSpPr>
          <p:spPr>
            <a:xfrm>
              <a:off x="5022603" y="338655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24" name="Rectangle 223">
              <a:extLst>
                <a:ext uri="{FF2B5EF4-FFF2-40B4-BE49-F238E27FC236}">
                  <a16:creationId xmlns:a16="http://schemas.microsoft.com/office/drawing/2014/main" id="{1C12B847-D2B4-884C-8313-F6C7514ABD4F}"/>
                </a:ext>
              </a:extLst>
            </p:cNvPr>
            <p:cNvSpPr/>
            <p:nvPr/>
          </p:nvSpPr>
          <p:spPr>
            <a:xfrm>
              <a:off x="4748283" y="338655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225" name="Group 224">
            <a:extLst>
              <a:ext uri="{FF2B5EF4-FFF2-40B4-BE49-F238E27FC236}">
                <a16:creationId xmlns:a16="http://schemas.microsoft.com/office/drawing/2014/main" id="{B23162C8-AA87-234C-8BFA-54E95C1CB7D8}"/>
              </a:ext>
            </a:extLst>
          </p:cNvPr>
          <p:cNvGrpSpPr/>
          <p:nvPr/>
        </p:nvGrpSpPr>
        <p:grpSpPr>
          <a:xfrm>
            <a:off x="0" y="5942808"/>
            <a:ext cx="304800" cy="304800"/>
            <a:chOff x="4748283" y="3386554"/>
            <a:chExt cx="548640" cy="548640"/>
          </a:xfrm>
        </p:grpSpPr>
        <p:sp>
          <p:nvSpPr>
            <p:cNvPr id="226" name="Rectangle 225">
              <a:extLst>
                <a:ext uri="{FF2B5EF4-FFF2-40B4-BE49-F238E27FC236}">
                  <a16:creationId xmlns:a16="http://schemas.microsoft.com/office/drawing/2014/main" id="{843E3B4D-34D5-464E-ACDC-6FA951C726CF}"/>
                </a:ext>
              </a:extLst>
            </p:cNvPr>
            <p:cNvSpPr/>
            <p:nvPr/>
          </p:nvSpPr>
          <p:spPr>
            <a:xfrm>
              <a:off x="5022603" y="366087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27" name="Rectangle 226">
              <a:extLst>
                <a:ext uri="{FF2B5EF4-FFF2-40B4-BE49-F238E27FC236}">
                  <a16:creationId xmlns:a16="http://schemas.microsoft.com/office/drawing/2014/main" id="{45072EF5-19DE-E444-AAA3-70EA825EF3A6}"/>
                </a:ext>
              </a:extLst>
            </p:cNvPr>
            <p:cNvSpPr/>
            <p:nvPr/>
          </p:nvSpPr>
          <p:spPr>
            <a:xfrm>
              <a:off x="4748283" y="366087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28" name="Rectangle 227">
              <a:extLst>
                <a:ext uri="{FF2B5EF4-FFF2-40B4-BE49-F238E27FC236}">
                  <a16:creationId xmlns:a16="http://schemas.microsoft.com/office/drawing/2014/main" id="{45B8AFE6-D81D-334A-A0DE-108DEC4FE9E4}"/>
                </a:ext>
              </a:extLst>
            </p:cNvPr>
            <p:cNvSpPr/>
            <p:nvPr/>
          </p:nvSpPr>
          <p:spPr>
            <a:xfrm>
              <a:off x="5022603" y="338655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29" name="Rectangle 228">
              <a:extLst>
                <a:ext uri="{FF2B5EF4-FFF2-40B4-BE49-F238E27FC236}">
                  <a16:creationId xmlns:a16="http://schemas.microsoft.com/office/drawing/2014/main" id="{DD7B1247-C4D0-8345-A044-77842C853636}"/>
                </a:ext>
              </a:extLst>
            </p:cNvPr>
            <p:cNvSpPr/>
            <p:nvPr/>
          </p:nvSpPr>
          <p:spPr>
            <a:xfrm>
              <a:off x="4748283" y="338655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230" name="Group 229">
            <a:extLst>
              <a:ext uri="{FF2B5EF4-FFF2-40B4-BE49-F238E27FC236}">
                <a16:creationId xmlns:a16="http://schemas.microsoft.com/office/drawing/2014/main" id="{4FAF1564-23C7-014C-8813-95E58171A851}"/>
              </a:ext>
            </a:extLst>
          </p:cNvPr>
          <p:cNvGrpSpPr/>
          <p:nvPr/>
        </p:nvGrpSpPr>
        <p:grpSpPr>
          <a:xfrm>
            <a:off x="11887200" y="5942808"/>
            <a:ext cx="304800" cy="304800"/>
            <a:chOff x="4748283" y="3386554"/>
            <a:chExt cx="548640" cy="548640"/>
          </a:xfrm>
        </p:grpSpPr>
        <p:sp>
          <p:nvSpPr>
            <p:cNvPr id="231" name="Rectangle 230">
              <a:extLst>
                <a:ext uri="{FF2B5EF4-FFF2-40B4-BE49-F238E27FC236}">
                  <a16:creationId xmlns:a16="http://schemas.microsoft.com/office/drawing/2014/main" id="{3B76C84A-88F8-3C45-A239-5651976DD66D}"/>
                </a:ext>
              </a:extLst>
            </p:cNvPr>
            <p:cNvSpPr/>
            <p:nvPr/>
          </p:nvSpPr>
          <p:spPr>
            <a:xfrm>
              <a:off x="5022603" y="366087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32" name="Rectangle 231">
              <a:extLst>
                <a:ext uri="{FF2B5EF4-FFF2-40B4-BE49-F238E27FC236}">
                  <a16:creationId xmlns:a16="http://schemas.microsoft.com/office/drawing/2014/main" id="{845DC494-BE64-A745-8CD0-81E051547230}"/>
                </a:ext>
              </a:extLst>
            </p:cNvPr>
            <p:cNvSpPr/>
            <p:nvPr/>
          </p:nvSpPr>
          <p:spPr>
            <a:xfrm>
              <a:off x="4748283" y="366087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33" name="Rectangle 232">
              <a:extLst>
                <a:ext uri="{FF2B5EF4-FFF2-40B4-BE49-F238E27FC236}">
                  <a16:creationId xmlns:a16="http://schemas.microsoft.com/office/drawing/2014/main" id="{FBD3DA86-F239-BD49-8C62-C34D450A6C60}"/>
                </a:ext>
              </a:extLst>
            </p:cNvPr>
            <p:cNvSpPr/>
            <p:nvPr/>
          </p:nvSpPr>
          <p:spPr>
            <a:xfrm>
              <a:off x="5022603" y="338655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34" name="Rectangle 233">
              <a:extLst>
                <a:ext uri="{FF2B5EF4-FFF2-40B4-BE49-F238E27FC236}">
                  <a16:creationId xmlns:a16="http://schemas.microsoft.com/office/drawing/2014/main" id="{3BCD5E29-B820-2F4C-9158-81957BD5C79F}"/>
                </a:ext>
              </a:extLst>
            </p:cNvPr>
            <p:cNvSpPr/>
            <p:nvPr/>
          </p:nvSpPr>
          <p:spPr>
            <a:xfrm>
              <a:off x="4748283" y="338655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235" name="Group 234">
            <a:extLst>
              <a:ext uri="{FF2B5EF4-FFF2-40B4-BE49-F238E27FC236}">
                <a16:creationId xmlns:a16="http://schemas.microsoft.com/office/drawing/2014/main" id="{BC4339DB-0A78-4D4F-ACC7-B6BCF9BCF895}"/>
              </a:ext>
            </a:extLst>
          </p:cNvPr>
          <p:cNvGrpSpPr/>
          <p:nvPr/>
        </p:nvGrpSpPr>
        <p:grpSpPr>
          <a:xfrm>
            <a:off x="5943600" y="5942808"/>
            <a:ext cx="304800" cy="304800"/>
            <a:chOff x="4748283" y="3386554"/>
            <a:chExt cx="548640" cy="548640"/>
          </a:xfrm>
        </p:grpSpPr>
        <p:sp>
          <p:nvSpPr>
            <p:cNvPr id="236" name="Rectangle 235">
              <a:extLst>
                <a:ext uri="{FF2B5EF4-FFF2-40B4-BE49-F238E27FC236}">
                  <a16:creationId xmlns:a16="http://schemas.microsoft.com/office/drawing/2014/main" id="{66EE9A13-5940-B04E-BB5C-B092EBAD5D48}"/>
                </a:ext>
              </a:extLst>
            </p:cNvPr>
            <p:cNvSpPr/>
            <p:nvPr/>
          </p:nvSpPr>
          <p:spPr>
            <a:xfrm>
              <a:off x="5022603" y="366087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37" name="Rectangle 236">
              <a:extLst>
                <a:ext uri="{FF2B5EF4-FFF2-40B4-BE49-F238E27FC236}">
                  <a16:creationId xmlns:a16="http://schemas.microsoft.com/office/drawing/2014/main" id="{28A2D025-B1E2-ED4E-9B87-D697E3816D54}"/>
                </a:ext>
              </a:extLst>
            </p:cNvPr>
            <p:cNvSpPr/>
            <p:nvPr/>
          </p:nvSpPr>
          <p:spPr>
            <a:xfrm>
              <a:off x="4748283" y="366087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38" name="Rectangle 237">
              <a:extLst>
                <a:ext uri="{FF2B5EF4-FFF2-40B4-BE49-F238E27FC236}">
                  <a16:creationId xmlns:a16="http://schemas.microsoft.com/office/drawing/2014/main" id="{0391AC68-8EC3-FA49-9143-A349248317DD}"/>
                </a:ext>
              </a:extLst>
            </p:cNvPr>
            <p:cNvSpPr/>
            <p:nvPr/>
          </p:nvSpPr>
          <p:spPr>
            <a:xfrm>
              <a:off x="5022603" y="338655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39" name="Rectangle 238">
              <a:extLst>
                <a:ext uri="{FF2B5EF4-FFF2-40B4-BE49-F238E27FC236}">
                  <a16:creationId xmlns:a16="http://schemas.microsoft.com/office/drawing/2014/main" id="{E3C4D852-4913-CF46-BC3B-94FA8DC3ED68}"/>
                </a:ext>
              </a:extLst>
            </p:cNvPr>
            <p:cNvSpPr/>
            <p:nvPr/>
          </p:nvSpPr>
          <p:spPr>
            <a:xfrm>
              <a:off x="4748283" y="338655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240" name="Group 239">
            <a:extLst>
              <a:ext uri="{FF2B5EF4-FFF2-40B4-BE49-F238E27FC236}">
                <a16:creationId xmlns:a16="http://schemas.microsoft.com/office/drawing/2014/main" id="{C1C44CFA-8AE5-7C40-B170-B3FC77FAF595}"/>
              </a:ext>
            </a:extLst>
          </p:cNvPr>
          <p:cNvGrpSpPr/>
          <p:nvPr/>
        </p:nvGrpSpPr>
        <p:grpSpPr>
          <a:xfrm>
            <a:off x="0" y="4653504"/>
            <a:ext cx="304800" cy="304800"/>
            <a:chOff x="4748283" y="3386554"/>
            <a:chExt cx="548640" cy="548640"/>
          </a:xfrm>
        </p:grpSpPr>
        <p:sp>
          <p:nvSpPr>
            <p:cNvPr id="241" name="Rectangle 240">
              <a:extLst>
                <a:ext uri="{FF2B5EF4-FFF2-40B4-BE49-F238E27FC236}">
                  <a16:creationId xmlns:a16="http://schemas.microsoft.com/office/drawing/2014/main" id="{31B9B98A-2259-5E45-B29F-3130A3054D8B}"/>
                </a:ext>
              </a:extLst>
            </p:cNvPr>
            <p:cNvSpPr/>
            <p:nvPr/>
          </p:nvSpPr>
          <p:spPr>
            <a:xfrm>
              <a:off x="5022603" y="366087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42" name="Rectangle 241">
              <a:extLst>
                <a:ext uri="{FF2B5EF4-FFF2-40B4-BE49-F238E27FC236}">
                  <a16:creationId xmlns:a16="http://schemas.microsoft.com/office/drawing/2014/main" id="{6015B817-B7B4-824C-8B3F-348D0346093A}"/>
                </a:ext>
              </a:extLst>
            </p:cNvPr>
            <p:cNvSpPr/>
            <p:nvPr/>
          </p:nvSpPr>
          <p:spPr>
            <a:xfrm>
              <a:off x="4748283" y="366087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43" name="Rectangle 242">
              <a:extLst>
                <a:ext uri="{FF2B5EF4-FFF2-40B4-BE49-F238E27FC236}">
                  <a16:creationId xmlns:a16="http://schemas.microsoft.com/office/drawing/2014/main" id="{D93EDFDC-3D94-CE4B-B39F-A6DDA54EE3D4}"/>
                </a:ext>
              </a:extLst>
            </p:cNvPr>
            <p:cNvSpPr/>
            <p:nvPr/>
          </p:nvSpPr>
          <p:spPr>
            <a:xfrm>
              <a:off x="5022603" y="338655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44" name="Rectangle 243">
              <a:extLst>
                <a:ext uri="{FF2B5EF4-FFF2-40B4-BE49-F238E27FC236}">
                  <a16:creationId xmlns:a16="http://schemas.microsoft.com/office/drawing/2014/main" id="{435ADABB-6E70-3C41-B0FD-DAA5B1F750F5}"/>
                </a:ext>
              </a:extLst>
            </p:cNvPr>
            <p:cNvSpPr/>
            <p:nvPr/>
          </p:nvSpPr>
          <p:spPr>
            <a:xfrm>
              <a:off x="4748283" y="338655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245" name="Group 244">
            <a:extLst>
              <a:ext uri="{FF2B5EF4-FFF2-40B4-BE49-F238E27FC236}">
                <a16:creationId xmlns:a16="http://schemas.microsoft.com/office/drawing/2014/main" id="{3399A56C-B83E-7643-A12B-4EA65A03C522}"/>
              </a:ext>
            </a:extLst>
          </p:cNvPr>
          <p:cNvGrpSpPr/>
          <p:nvPr/>
        </p:nvGrpSpPr>
        <p:grpSpPr>
          <a:xfrm>
            <a:off x="11887200" y="4653504"/>
            <a:ext cx="304800" cy="304800"/>
            <a:chOff x="4748283" y="3386554"/>
            <a:chExt cx="548640" cy="548640"/>
          </a:xfrm>
        </p:grpSpPr>
        <p:sp>
          <p:nvSpPr>
            <p:cNvPr id="246" name="Rectangle 245">
              <a:extLst>
                <a:ext uri="{FF2B5EF4-FFF2-40B4-BE49-F238E27FC236}">
                  <a16:creationId xmlns:a16="http://schemas.microsoft.com/office/drawing/2014/main" id="{FB972310-8E11-5640-81BC-CD5D32201139}"/>
                </a:ext>
              </a:extLst>
            </p:cNvPr>
            <p:cNvSpPr/>
            <p:nvPr/>
          </p:nvSpPr>
          <p:spPr>
            <a:xfrm>
              <a:off x="5022603" y="366087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47" name="Rectangle 246">
              <a:extLst>
                <a:ext uri="{FF2B5EF4-FFF2-40B4-BE49-F238E27FC236}">
                  <a16:creationId xmlns:a16="http://schemas.microsoft.com/office/drawing/2014/main" id="{912CC259-0F2E-E84A-A6A3-85D77CC9D1E0}"/>
                </a:ext>
              </a:extLst>
            </p:cNvPr>
            <p:cNvSpPr/>
            <p:nvPr/>
          </p:nvSpPr>
          <p:spPr>
            <a:xfrm>
              <a:off x="4748283" y="366087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48" name="Rectangle 247">
              <a:extLst>
                <a:ext uri="{FF2B5EF4-FFF2-40B4-BE49-F238E27FC236}">
                  <a16:creationId xmlns:a16="http://schemas.microsoft.com/office/drawing/2014/main" id="{52F77FD8-0431-184A-9695-981B4C5D8544}"/>
                </a:ext>
              </a:extLst>
            </p:cNvPr>
            <p:cNvSpPr/>
            <p:nvPr/>
          </p:nvSpPr>
          <p:spPr>
            <a:xfrm>
              <a:off x="5022603" y="338655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49" name="Rectangle 248">
              <a:extLst>
                <a:ext uri="{FF2B5EF4-FFF2-40B4-BE49-F238E27FC236}">
                  <a16:creationId xmlns:a16="http://schemas.microsoft.com/office/drawing/2014/main" id="{36E6A796-48F0-E043-9031-7E2821EF66B4}"/>
                </a:ext>
              </a:extLst>
            </p:cNvPr>
            <p:cNvSpPr/>
            <p:nvPr/>
          </p:nvSpPr>
          <p:spPr>
            <a:xfrm>
              <a:off x="4748283" y="338655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250" name="Group 249">
            <a:extLst>
              <a:ext uri="{FF2B5EF4-FFF2-40B4-BE49-F238E27FC236}">
                <a16:creationId xmlns:a16="http://schemas.microsoft.com/office/drawing/2014/main" id="{3EDF014D-88EC-1F47-AC20-387EE0C92025}"/>
              </a:ext>
            </a:extLst>
          </p:cNvPr>
          <p:cNvGrpSpPr/>
          <p:nvPr/>
        </p:nvGrpSpPr>
        <p:grpSpPr>
          <a:xfrm>
            <a:off x="5943600" y="4653504"/>
            <a:ext cx="304800" cy="304800"/>
            <a:chOff x="4748283" y="3386554"/>
            <a:chExt cx="548640" cy="548640"/>
          </a:xfrm>
        </p:grpSpPr>
        <p:sp>
          <p:nvSpPr>
            <p:cNvPr id="251" name="Rectangle 250">
              <a:extLst>
                <a:ext uri="{FF2B5EF4-FFF2-40B4-BE49-F238E27FC236}">
                  <a16:creationId xmlns:a16="http://schemas.microsoft.com/office/drawing/2014/main" id="{A74667D0-5DDF-9A4B-AB47-D1E4277760AF}"/>
                </a:ext>
              </a:extLst>
            </p:cNvPr>
            <p:cNvSpPr/>
            <p:nvPr/>
          </p:nvSpPr>
          <p:spPr>
            <a:xfrm>
              <a:off x="5022603" y="366087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52" name="Rectangle 251">
              <a:extLst>
                <a:ext uri="{FF2B5EF4-FFF2-40B4-BE49-F238E27FC236}">
                  <a16:creationId xmlns:a16="http://schemas.microsoft.com/office/drawing/2014/main" id="{6C83533B-6095-FB43-B52C-64A467E82A40}"/>
                </a:ext>
              </a:extLst>
            </p:cNvPr>
            <p:cNvSpPr/>
            <p:nvPr/>
          </p:nvSpPr>
          <p:spPr>
            <a:xfrm>
              <a:off x="4748283" y="366087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53" name="Rectangle 252">
              <a:extLst>
                <a:ext uri="{FF2B5EF4-FFF2-40B4-BE49-F238E27FC236}">
                  <a16:creationId xmlns:a16="http://schemas.microsoft.com/office/drawing/2014/main" id="{738327B2-A959-BA4B-86DA-0106C58C404B}"/>
                </a:ext>
              </a:extLst>
            </p:cNvPr>
            <p:cNvSpPr/>
            <p:nvPr/>
          </p:nvSpPr>
          <p:spPr>
            <a:xfrm>
              <a:off x="5022603" y="338655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54" name="Rectangle 253">
              <a:extLst>
                <a:ext uri="{FF2B5EF4-FFF2-40B4-BE49-F238E27FC236}">
                  <a16:creationId xmlns:a16="http://schemas.microsoft.com/office/drawing/2014/main" id="{F4E92AB0-7BFA-2746-B207-200F1CAA027B}"/>
                </a:ext>
              </a:extLst>
            </p:cNvPr>
            <p:cNvSpPr/>
            <p:nvPr/>
          </p:nvSpPr>
          <p:spPr>
            <a:xfrm>
              <a:off x="4748283" y="338655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255" name="Group 254">
            <a:extLst>
              <a:ext uri="{FF2B5EF4-FFF2-40B4-BE49-F238E27FC236}">
                <a16:creationId xmlns:a16="http://schemas.microsoft.com/office/drawing/2014/main" id="{5CA4096E-5973-6A47-B708-CE3BB13BB51A}"/>
              </a:ext>
            </a:extLst>
          </p:cNvPr>
          <p:cNvGrpSpPr/>
          <p:nvPr/>
        </p:nvGrpSpPr>
        <p:grpSpPr>
          <a:xfrm>
            <a:off x="0" y="5302728"/>
            <a:ext cx="304800" cy="304800"/>
            <a:chOff x="4748283" y="3386554"/>
            <a:chExt cx="548640" cy="548640"/>
          </a:xfrm>
        </p:grpSpPr>
        <p:sp>
          <p:nvSpPr>
            <p:cNvPr id="256" name="Rectangle 255">
              <a:extLst>
                <a:ext uri="{FF2B5EF4-FFF2-40B4-BE49-F238E27FC236}">
                  <a16:creationId xmlns:a16="http://schemas.microsoft.com/office/drawing/2014/main" id="{498E62DC-BC0A-B04A-84CF-17BFBB579E34}"/>
                </a:ext>
              </a:extLst>
            </p:cNvPr>
            <p:cNvSpPr/>
            <p:nvPr/>
          </p:nvSpPr>
          <p:spPr>
            <a:xfrm>
              <a:off x="5022603" y="366087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57" name="Rectangle 256">
              <a:extLst>
                <a:ext uri="{FF2B5EF4-FFF2-40B4-BE49-F238E27FC236}">
                  <a16:creationId xmlns:a16="http://schemas.microsoft.com/office/drawing/2014/main" id="{89047A1C-E0AC-1847-9DFA-91C547516170}"/>
                </a:ext>
              </a:extLst>
            </p:cNvPr>
            <p:cNvSpPr/>
            <p:nvPr/>
          </p:nvSpPr>
          <p:spPr>
            <a:xfrm>
              <a:off x="4748283" y="366087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58" name="Rectangle 257">
              <a:extLst>
                <a:ext uri="{FF2B5EF4-FFF2-40B4-BE49-F238E27FC236}">
                  <a16:creationId xmlns:a16="http://schemas.microsoft.com/office/drawing/2014/main" id="{E4618B3D-BC20-364E-B6F2-A86023EA0AEA}"/>
                </a:ext>
              </a:extLst>
            </p:cNvPr>
            <p:cNvSpPr/>
            <p:nvPr/>
          </p:nvSpPr>
          <p:spPr>
            <a:xfrm>
              <a:off x="5022603" y="338655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59" name="Rectangle 258">
              <a:extLst>
                <a:ext uri="{FF2B5EF4-FFF2-40B4-BE49-F238E27FC236}">
                  <a16:creationId xmlns:a16="http://schemas.microsoft.com/office/drawing/2014/main" id="{080F8D48-1993-EE43-AA8A-B844279EE18E}"/>
                </a:ext>
              </a:extLst>
            </p:cNvPr>
            <p:cNvSpPr/>
            <p:nvPr/>
          </p:nvSpPr>
          <p:spPr>
            <a:xfrm>
              <a:off x="4748283" y="338655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260" name="Group 259">
            <a:extLst>
              <a:ext uri="{FF2B5EF4-FFF2-40B4-BE49-F238E27FC236}">
                <a16:creationId xmlns:a16="http://schemas.microsoft.com/office/drawing/2014/main" id="{572295DF-BFD7-2844-ACBC-57AF6670E7FC}"/>
              </a:ext>
            </a:extLst>
          </p:cNvPr>
          <p:cNvGrpSpPr/>
          <p:nvPr/>
        </p:nvGrpSpPr>
        <p:grpSpPr>
          <a:xfrm>
            <a:off x="3962399" y="5297033"/>
            <a:ext cx="304800" cy="304800"/>
            <a:chOff x="4748283" y="3386554"/>
            <a:chExt cx="548640" cy="548640"/>
          </a:xfrm>
        </p:grpSpPr>
        <p:sp>
          <p:nvSpPr>
            <p:cNvPr id="261" name="Rectangle 260">
              <a:extLst>
                <a:ext uri="{FF2B5EF4-FFF2-40B4-BE49-F238E27FC236}">
                  <a16:creationId xmlns:a16="http://schemas.microsoft.com/office/drawing/2014/main" id="{9531D9D3-9807-2D41-98AF-C233F2A345C4}"/>
                </a:ext>
              </a:extLst>
            </p:cNvPr>
            <p:cNvSpPr/>
            <p:nvPr/>
          </p:nvSpPr>
          <p:spPr>
            <a:xfrm>
              <a:off x="5022603" y="366087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62" name="Rectangle 261">
              <a:extLst>
                <a:ext uri="{FF2B5EF4-FFF2-40B4-BE49-F238E27FC236}">
                  <a16:creationId xmlns:a16="http://schemas.microsoft.com/office/drawing/2014/main" id="{FF063361-13F3-9743-812C-C457478D9E7E}"/>
                </a:ext>
              </a:extLst>
            </p:cNvPr>
            <p:cNvSpPr/>
            <p:nvPr/>
          </p:nvSpPr>
          <p:spPr>
            <a:xfrm>
              <a:off x="4748283" y="366087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63" name="Rectangle 262">
              <a:extLst>
                <a:ext uri="{FF2B5EF4-FFF2-40B4-BE49-F238E27FC236}">
                  <a16:creationId xmlns:a16="http://schemas.microsoft.com/office/drawing/2014/main" id="{F0D5479E-2297-724A-AD87-20AB7317BF5B}"/>
                </a:ext>
              </a:extLst>
            </p:cNvPr>
            <p:cNvSpPr/>
            <p:nvPr/>
          </p:nvSpPr>
          <p:spPr>
            <a:xfrm>
              <a:off x="5022603" y="338655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64" name="Rectangle 263">
              <a:extLst>
                <a:ext uri="{FF2B5EF4-FFF2-40B4-BE49-F238E27FC236}">
                  <a16:creationId xmlns:a16="http://schemas.microsoft.com/office/drawing/2014/main" id="{A39C6D45-EBF9-304D-979C-07284B5D6D96}"/>
                </a:ext>
              </a:extLst>
            </p:cNvPr>
            <p:cNvSpPr/>
            <p:nvPr/>
          </p:nvSpPr>
          <p:spPr>
            <a:xfrm>
              <a:off x="4748283" y="338655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265" name="Group 264">
            <a:extLst>
              <a:ext uri="{FF2B5EF4-FFF2-40B4-BE49-F238E27FC236}">
                <a16:creationId xmlns:a16="http://schemas.microsoft.com/office/drawing/2014/main" id="{4020775E-E0AB-0642-B4D8-AAEF53F6BDED}"/>
              </a:ext>
            </a:extLst>
          </p:cNvPr>
          <p:cNvGrpSpPr/>
          <p:nvPr/>
        </p:nvGrpSpPr>
        <p:grpSpPr>
          <a:xfrm>
            <a:off x="7924800" y="5297033"/>
            <a:ext cx="304800" cy="304800"/>
            <a:chOff x="4748283" y="3386554"/>
            <a:chExt cx="548640" cy="548640"/>
          </a:xfrm>
        </p:grpSpPr>
        <p:sp>
          <p:nvSpPr>
            <p:cNvPr id="266" name="Rectangle 265">
              <a:extLst>
                <a:ext uri="{FF2B5EF4-FFF2-40B4-BE49-F238E27FC236}">
                  <a16:creationId xmlns:a16="http://schemas.microsoft.com/office/drawing/2014/main" id="{34D64D5A-03A1-9E4E-8525-EFCF850C87F9}"/>
                </a:ext>
              </a:extLst>
            </p:cNvPr>
            <p:cNvSpPr/>
            <p:nvPr/>
          </p:nvSpPr>
          <p:spPr>
            <a:xfrm>
              <a:off x="5022603" y="366087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67" name="Rectangle 266">
              <a:extLst>
                <a:ext uri="{FF2B5EF4-FFF2-40B4-BE49-F238E27FC236}">
                  <a16:creationId xmlns:a16="http://schemas.microsoft.com/office/drawing/2014/main" id="{853D0987-81A4-F24F-8C13-13357AE58484}"/>
                </a:ext>
              </a:extLst>
            </p:cNvPr>
            <p:cNvSpPr/>
            <p:nvPr/>
          </p:nvSpPr>
          <p:spPr>
            <a:xfrm>
              <a:off x="4748283" y="366087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68" name="Rectangle 267">
              <a:extLst>
                <a:ext uri="{FF2B5EF4-FFF2-40B4-BE49-F238E27FC236}">
                  <a16:creationId xmlns:a16="http://schemas.microsoft.com/office/drawing/2014/main" id="{50958379-F8C2-8F40-8180-29E43012C72B}"/>
                </a:ext>
              </a:extLst>
            </p:cNvPr>
            <p:cNvSpPr/>
            <p:nvPr/>
          </p:nvSpPr>
          <p:spPr>
            <a:xfrm>
              <a:off x="5022603" y="338655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69" name="Rectangle 268">
              <a:extLst>
                <a:ext uri="{FF2B5EF4-FFF2-40B4-BE49-F238E27FC236}">
                  <a16:creationId xmlns:a16="http://schemas.microsoft.com/office/drawing/2014/main" id="{A0538587-EC49-2249-956F-027FCD163C3C}"/>
                </a:ext>
              </a:extLst>
            </p:cNvPr>
            <p:cNvSpPr/>
            <p:nvPr/>
          </p:nvSpPr>
          <p:spPr>
            <a:xfrm>
              <a:off x="4748283" y="338655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270" name="Group 269">
            <a:extLst>
              <a:ext uri="{FF2B5EF4-FFF2-40B4-BE49-F238E27FC236}">
                <a16:creationId xmlns:a16="http://schemas.microsoft.com/office/drawing/2014/main" id="{850696AE-914F-7240-B26D-ABE8A6AA6FCC}"/>
              </a:ext>
            </a:extLst>
          </p:cNvPr>
          <p:cNvGrpSpPr/>
          <p:nvPr/>
        </p:nvGrpSpPr>
        <p:grpSpPr>
          <a:xfrm>
            <a:off x="11887200" y="5297033"/>
            <a:ext cx="304800" cy="304800"/>
            <a:chOff x="4748283" y="3386554"/>
            <a:chExt cx="548640" cy="548640"/>
          </a:xfrm>
        </p:grpSpPr>
        <p:sp>
          <p:nvSpPr>
            <p:cNvPr id="271" name="Rectangle 270">
              <a:extLst>
                <a:ext uri="{FF2B5EF4-FFF2-40B4-BE49-F238E27FC236}">
                  <a16:creationId xmlns:a16="http://schemas.microsoft.com/office/drawing/2014/main" id="{1B8E2C2E-369C-8D41-ACAD-0950C62A7FE2}"/>
                </a:ext>
              </a:extLst>
            </p:cNvPr>
            <p:cNvSpPr/>
            <p:nvPr/>
          </p:nvSpPr>
          <p:spPr>
            <a:xfrm>
              <a:off x="5022603" y="366087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72" name="Rectangle 271">
              <a:extLst>
                <a:ext uri="{FF2B5EF4-FFF2-40B4-BE49-F238E27FC236}">
                  <a16:creationId xmlns:a16="http://schemas.microsoft.com/office/drawing/2014/main" id="{C9B33D44-E58A-4246-9893-47FFB6D61815}"/>
                </a:ext>
              </a:extLst>
            </p:cNvPr>
            <p:cNvSpPr/>
            <p:nvPr/>
          </p:nvSpPr>
          <p:spPr>
            <a:xfrm>
              <a:off x="4748283" y="366087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73" name="Rectangle 272">
              <a:extLst>
                <a:ext uri="{FF2B5EF4-FFF2-40B4-BE49-F238E27FC236}">
                  <a16:creationId xmlns:a16="http://schemas.microsoft.com/office/drawing/2014/main" id="{6A5A6A88-23E5-DA43-AC87-60030C15C2DB}"/>
                </a:ext>
              </a:extLst>
            </p:cNvPr>
            <p:cNvSpPr/>
            <p:nvPr/>
          </p:nvSpPr>
          <p:spPr>
            <a:xfrm>
              <a:off x="5022603" y="338655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74" name="Rectangle 273">
              <a:extLst>
                <a:ext uri="{FF2B5EF4-FFF2-40B4-BE49-F238E27FC236}">
                  <a16:creationId xmlns:a16="http://schemas.microsoft.com/office/drawing/2014/main" id="{825EC81F-0A84-3B46-87A3-DEBA90A7D292}"/>
                </a:ext>
              </a:extLst>
            </p:cNvPr>
            <p:cNvSpPr/>
            <p:nvPr/>
          </p:nvSpPr>
          <p:spPr>
            <a:xfrm>
              <a:off x="4748283" y="338655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275" name="Group 274">
            <a:extLst>
              <a:ext uri="{FF2B5EF4-FFF2-40B4-BE49-F238E27FC236}">
                <a16:creationId xmlns:a16="http://schemas.microsoft.com/office/drawing/2014/main" id="{0981C3F5-4084-184F-A7A7-043851635784}"/>
              </a:ext>
            </a:extLst>
          </p:cNvPr>
          <p:cNvGrpSpPr/>
          <p:nvPr/>
        </p:nvGrpSpPr>
        <p:grpSpPr>
          <a:xfrm>
            <a:off x="2377440" y="4022568"/>
            <a:ext cx="304800" cy="304800"/>
            <a:chOff x="4748283" y="3386554"/>
            <a:chExt cx="548640" cy="548640"/>
          </a:xfrm>
        </p:grpSpPr>
        <p:sp>
          <p:nvSpPr>
            <p:cNvPr id="276" name="Rectangle 275">
              <a:extLst>
                <a:ext uri="{FF2B5EF4-FFF2-40B4-BE49-F238E27FC236}">
                  <a16:creationId xmlns:a16="http://schemas.microsoft.com/office/drawing/2014/main" id="{16970939-B084-EA40-959C-9BCB17415C25}"/>
                </a:ext>
              </a:extLst>
            </p:cNvPr>
            <p:cNvSpPr/>
            <p:nvPr/>
          </p:nvSpPr>
          <p:spPr>
            <a:xfrm>
              <a:off x="5022603" y="366087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77" name="Rectangle 276">
              <a:extLst>
                <a:ext uri="{FF2B5EF4-FFF2-40B4-BE49-F238E27FC236}">
                  <a16:creationId xmlns:a16="http://schemas.microsoft.com/office/drawing/2014/main" id="{4563899D-79C0-BB42-9BB5-F0FB724E0A29}"/>
                </a:ext>
              </a:extLst>
            </p:cNvPr>
            <p:cNvSpPr/>
            <p:nvPr/>
          </p:nvSpPr>
          <p:spPr>
            <a:xfrm>
              <a:off x="4748283" y="366087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78" name="Rectangle 277">
              <a:extLst>
                <a:ext uri="{FF2B5EF4-FFF2-40B4-BE49-F238E27FC236}">
                  <a16:creationId xmlns:a16="http://schemas.microsoft.com/office/drawing/2014/main" id="{84B38BD6-26C0-514D-8037-ED779AACAFAD}"/>
                </a:ext>
              </a:extLst>
            </p:cNvPr>
            <p:cNvSpPr/>
            <p:nvPr/>
          </p:nvSpPr>
          <p:spPr>
            <a:xfrm>
              <a:off x="5022603" y="338655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79" name="Rectangle 278">
              <a:extLst>
                <a:ext uri="{FF2B5EF4-FFF2-40B4-BE49-F238E27FC236}">
                  <a16:creationId xmlns:a16="http://schemas.microsoft.com/office/drawing/2014/main" id="{A8D6370A-8137-7F4F-AA30-ECFF43FB1BBC}"/>
                </a:ext>
              </a:extLst>
            </p:cNvPr>
            <p:cNvSpPr/>
            <p:nvPr/>
          </p:nvSpPr>
          <p:spPr>
            <a:xfrm>
              <a:off x="4748283" y="338655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280" name="Group 279">
            <a:extLst>
              <a:ext uri="{FF2B5EF4-FFF2-40B4-BE49-F238E27FC236}">
                <a16:creationId xmlns:a16="http://schemas.microsoft.com/office/drawing/2014/main" id="{B01EF6DD-5F1D-2B43-832A-A93A1408CC38}"/>
              </a:ext>
            </a:extLst>
          </p:cNvPr>
          <p:cNvGrpSpPr/>
          <p:nvPr/>
        </p:nvGrpSpPr>
        <p:grpSpPr>
          <a:xfrm>
            <a:off x="4754880" y="4022568"/>
            <a:ext cx="304800" cy="304800"/>
            <a:chOff x="4748283" y="3386554"/>
            <a:chExt cx="548640" cy="548640"/>
          </a:xfrm>
        </p:grpSpPr>
        <p:sp>
          <p:nvSpPr>
            <p:cNvPr id="281" name="Rectangle 280">
              <a:extLst>
                <a:ext uri="{FF2B5EF4-FFF2-40B4-BE49-F238E27FC236}">
                  <a16:creationId xmlns:a16="http://schemas.microsoft.com/office/drawing/2014/main" id="{E3450CDA-3FFE-864E-B8DC-5EA790172A47}"/>
                </a:ext>
              </a:extLst>
            </p:cNvPr>
            <p:cNvSpPr/>
            <p:nvPr/>
          </p:nvSpPr>
          <p:spPr>
            <a:xfrm>
              <a:off x="5022603" y="366087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82" name="Rectangle 281">
              <a:extLst>
                <a:ext uri="{FF2B5EF4-FFF2-40B4-BE49-F238E27FC236}">
                  <a16:creationId xmlns:a16="http://schemas.microsoft.com/office/drawing/2014/main" id="{BAFA33DA-5652-FC4E-B0BF-E058340B6B83}"/>
                </a:ext>
              </a:extLst>
            </p:cNvPr>
            <p:cNvSpPr/>
            <p:nvPr/>
          </p:nvSpPr>
          <p:spPr>
            <a:xfrm>
              <a:off x="4748283" y="366087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83" name="Rectangle 282">
              <a:extLst>
                <a:ext uri="{FF2B5EF4-FFF2-40B4-BE49-F238E27FC236}">
                  <a16:creationId xmlns:a16="http://schemas.microsoft.com/office/drawing/2014/main" id="{65304518-B1A6-674E-95CF-C03E4B41C4E7}"/>
                </a:ext>
              </a:extLst>
            </p:cNvPr>
            <p:cNvSpPr/>
            <p:nvPr/>
          </p:nvSpPr>
          <p:spPr>
            <a:xfrm>
              <a:off x="5022603" y="338655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84" name="Rectangle 283">
              <a:extLst>
                <a:ext uri="{FF2B5EF4-FFF2-40B4-BE49-F238E27FC236}">
                  <a16:creationId xmlns:a16="http://schemas.microsoft.com/office/drawing/2014/main" id="{1193FEB8-221F-374A-8DA9-1F6418F61176}"/>
                </a:ext>
              </a:extLst>
            </p:cNvPr>
            <p:cNvSpPr/>
            <p:nvPr/>
          </p:nvSpPr>
          <p:spPr>
            <a:xfrm>
              <a:off x="4748283" y="338655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285" name="Group 284">
            <a:extLst>
              <a:ext uri="{FF2B5EF4-FFF2-40B4-BE49-F238E27FC236}">
                <a16:creationId xmlns:a16="http://schemas.microsoft.com/office/drawing/2014/main" id="{4C0FF9B2-32A0-7446-B44A-A30E93EBA764}"/>
              </a:ext>
            </a:extLst>
          </p:cNvPr>
          <p:cNvGrpSpPr/>
          <p:nvPr/>
        </p:nvGrpSpPr>
        <p:grpSpPr>
          <a:xfrm>
            <a:off x="7132320" y="4022568"/>
            <a:ext cx="304800" cy="304800"/>
            <a:chOff x="4748283" y="3386554"/>
            <a:chExt cx="548640" cy="548640"/>
          </a:xfrm>
        </p:grpSpPr>
        <p:sp>
          <p:nvSpPr>
            <p:cNvPr id="286" name="Rectangle 285">
              <a:extLst>
                <a:ext uri="{FF2B5EF4-FFF2-40B4-BE49-F238E27FC236}">
                  <a16:creationId xmlns:a16="http://schemas.microsoft.com/office/drawing/2014/main" id="{79DDF252-792F-D141-9164-5305CBE3CFE8}"/>
                </a:ext>
              </a:extLst>
            </p:cNvPr>
            <p:cNvSpPr/>
            <p:nvPr/>
          </p:nvSpPr>
          <p:spPr>
            <a:xfrm>
              <a:off x="5022603" y="366087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87" name="Rectangle 286">
              <a:extLst>
                <a:ext uri="{FF2B5EF4-FFF2-40B4-BE49-F238E27FC236}">
                  <a16:creationId xmlns:a16="http://schemas.microsoft.com/office/drawing/2014/main" id="{A05803F2-CE5F-B846-878D-C5A7BCF34EF2}"/>
                </a:ext>
              </a:extLst>
            </p:cNvPr>
            <p:cNvSpPr/>
            <p:nvPr/>
          </p:nvSpPr>
          <p:spPr>
            <a:xfrm>
              <a:off x="4748283" y="366087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88" name="Rectangle 287">
              <a:extLst>
                <a:ext uri="{FF2B5EF4-FFF2-40B4-BE49-F238E27FC236}">
                  <a16:creationId xmlns:a16="http://schemas.microsoft.com/office/drawing/2014/main" id="{570DFCA3-0A0A-7949-91E2-25B051A71FA6}"/>
                </a:ext>
              </a:extLst>
            </p:cNvPr>
            <p:cNvSpPr/>
            <p:nvPr/>
          </p:nvSpPr>
          <p:spPr>
            <a:xfrm>
              <a:off x="5022603" y="338655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89" name="Rectangle 288">
              <a:extLst>
                <a:ext uri="{FF2B5EF4-FFF2-40B4-BE49-F238E27FC236}">
                  <a16:creationId xmlns:a16="http://schemas.microsoft.com/office/drawing/2014/main" id="{2BF2C611-54CD-1D47-BFE3-BE450D6B5F77}"/>
                </a:ext>
              </a:extLst>
            </p:cNvPr>
            <p:cNvSpPr/>
            <p:nvPr/>
          </p:nvSpPr>
          <p:spPr>
            <a:xfrm>
              <a:off x="4748283" y="338655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290" name="Group 289">
            <a:extLst>
              <a:ext uri="{FF2B5EF4-FFF2-40B4-BE49-F238E27FC236}">
                <a16:creationId xmlns:a16="http://schemas.microsoft.com/office/drawing/2014/main" id="{0FAF98C5-6AD8-7244-ABCC-FF8DBDFC1869}"/>
              </a:ext>
            </a:extLst>
          </p:cNvPr>
          <p:cNvGrpSpPr/>
          <p:nvPr/>
        </p:nvGrpSpPr>
        <p:grpSpPr>
          <a:xfrm>
            <a:off x="9509760" y="4022568"/>
            <a:ext cx="304800" cy="304800"/>
            <a:chOff x="4748283" y="3386554"/>
            <a:chExt cx="548640" cy="548640"/>
          </a:xfrm>
        </p:grpSpPr>
        <p:sp>
          <p:nvSpPr>
            <p:cNvPr id="291" name="Rectangle 290">
              <a:extLst>
                <a:ext uri="{FF2B5EF4-FFF2-40B4-BE49-F238E27FC236}">
                  <a16:creationId xmlns:a16="http://schemas.microsoft.com/office/drawing/2014/main" id="{B09B8B01-D074-AA4E-82C0-885DEE388DE2}"/>
                </a:ext>
              </a:extLst>
            </p:cNvPr>
            <p:cNvSpPr/>
            <p:nvPr/>
          </p:nvSpPr>
          <p:spPr>
            <a:xfrm>
              <a:off x="5022603" y="366087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92" name="Rectangle 291">
              <a:extLst>
                <a:ext uri="{FF2B5EF4-FFF2-40B4-BE49-F238E27FC236}">
                  <a16:creationId xmlns:a16="http://schemas.microsoft.com/office/drawing/2014/main" id="{F204C474-6963-B54C-A1BC-CFDC1FDC7044}"/>
                </a:ext>
              </a:extLst>
            </p:cNvPr>
            <p:cNvSpPr/>
            <p:nvPr/>
          </p:nvSpPr>
          <p:spPr>
            <a:xfrm>
              <a:off x="4748283" y="366087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93" name="Rectangle 292">
              <a:extLst>
                <a:ext uri="{FF2B5EF4-FFF2-40B4-BE49-F238E27FC236}">
                  <a16:creationId xmlns:a16="http://schemas.microsoft.com/office/drawing/2014/main" id="{A47065FD-73A9-9843-8B94-250376C3FB36}"/>
                </a:ext>
              </a:extLst>
            </p:cNvPr>
            <p:cNvSpPr/>
            <p:nvPr/>
          </p:nvSpPr>
          <p:spPr>
            <a:xfrm>
              <a:off x="5022603" y="338655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94" name="Rectangle 293">
              <a:extLst>
                <a:ext uri="{FF2B5EF4-FFF2-40B4-BE49-F238E27FC236}">
                  <a16:creationId xmlns:a16="http://schemas.microsoft.com/office/drawing/2014/main" id="{4143DC2B-E40E-A043-A084-B601C1D25F3B}"/>
                </a:ext>
              </a:extLst>
            </p:cNvPr>
            <p:cNvSpPr/>
            <p:nvPr/>
          </p:nvSpPr>
          <p:spPr>
            <a:xfrm>
              <a:off x="4748283" y="338655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295" name="Group 294">
            <a:extLst>
              <a:ext uri="{FF2B5EF4-FFF2-40B4-BE49-F238E27FC236}">
                <a16:creationId xmlns:a16="http://schemas.microsoft.com/office/drawing/2014/main" id="{29E0A699-6AD5-8F46-BD5E-39D99DC9BE89}"/>
              </a:ext>
            </a:extLst>
          </p:cNvPr>
          <p:cNvGrpSpPr/>
          <p:nvPr/>
        </p:nvGrpSpPr>
        <p:grpSpPr>
          <a:xfrm>
            <a:off x="2971800" y="4653504"/>
            <a:ext cx="304800" cy="304800"/>
            <a:chOff x="4748283" y="3386554"/>
            <a:chExt cx="548640" cy="548640"/>
          </a:xfrm>
        </p:grpSpPr>
        <p:sp>
          <p:nvSpPr>
            <p:cNvPr id="296" name="Rectangle 295">
              <a:extLst>
                <a:ext uri="{FF2B5EF4-FFF2-40B4-BE49-F238E27FC236}">
                  <a16:creationId xmlns:a16="http://schemas.microsoft.com/office/drawing/2014/main" id="{9FC9E2B0-E09C-7A43-9945-02E44B917CAF}"/>
                </a:ext>
              </a:extLst>
            </p:cNvPr>
            <p:cNvSpPr/>
            <p:nvPr/>
          </p:nvSpPr>
          <p:spPr>
            <a:xfrm>
              <a:off x="5022603" y="366087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97" name="Rectangle 296">
              <a:extLst>
                <a:ext uri="{FF2B5EF4-FFF2-40B4-BE49-F238E27FC236}">
                  <a16:creationId xmlns:a16="http://schemas.microsoft.com/office/drawing/2014/main" id="{77E6256A-CE6E-DE4E-A7CD-1C6EF1C31E29}"/>
                </a:ext>
              </a:extLst>
            </p:cNvPr>
            <p:cNvSpPr/>
            <p:nvPr/>
          </p:nvSpPr>
          <p:spPr>
            <a:xfrm>
              <a:off x="4748283" y="366087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98" name="Rectangle 297">
              <a:extLst>
                <a:ext uri="{FF2B5EF4-FFF2-40B4-BE49-F238E27FC236}">
                  <a16:creationId xmlns:a16="http://schemas.microsoft.com/office/drawing/2014/main" id="{E5C93033-80B8-7944-B34C-18221A61793A}"/>
                </a:ext>
              </a:extLst>
            </p:cNvPr>
            <p:cNvSpPr/>
            <p:nvPr/>
          </p:nvSpPr>
          <p:spPr>
            <a:xfrm>
              <a:off x="5022603" y="338655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99" name="Rectangle 298">
              <a:extLst>
                <a:ext uri="{FF2B5EF4-FFF2-40B4-BE49-F238E27FC236}">
                  <a16:creationId xmlns:a16="http://schemas.microsoft.com/office/drawing/2014/main" id="{1DA62BC5-03FF-2C49-8D42-D0AC0B48C9D0}"/>
                </a:ext>
              </a:extLst>
            </p:cNvPr>
            <p:cNvSpPr/>
            <p:nvPr/>
          </p:nvSpPr>
          <p:spPr>
            <a:xfrm>
              <a:off x="4748283" y="338655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300" name="Group 299">
            <a:extLst>
              <a:ext uri="{FF2B5EF4-FFF2-40B4-BE49-F238E27FC236}">
                <a16:creationId xmlns:a16="http://schemas.microsoft.com/office/drawing/2014/main" id="{413738E8-2C55-3047-8443-F0A7CD809578}"/>
              </a:ext>
            </a:extLst>
          </p:cNvPr>
          <p:cNvGrpSpPr/>
          <p:nvPr/>
        </p:nvGrpSpPr>
        <p:grpSpPr>
          <a:xfrm>
            <a:off x="8915400" y="4653504"/>
            <a:ext cx="304800" cy="304800"/>
            <a:chOff x="4748283" y="3386554"/>
            <a:chExt cx="548640" cy="548640"/>
          </a:xfrm>
        </p:grpSpPr>
        <p:sp>
          <p:nvSpPr>
            <p:cNvPr id="301" name="Rectangle 300">
              <a:extLst>
                <a:ext uri="{FF2B5EF4-FFF2-40B4-BE49-F238E27FC236}">
                  <a16:creationId xmlns:a16="http://schemas.microsoft.com/office/drawing/2014/main" id="{E4BD1A93-3E1B-BB4F-A223-02769F784568}"/>
                </a:ext>
              </a:extLst>
            </p:cNvPr>
            <p:cNvSpPr/>
            <p:nvPr/>
          </p:nvSpPr>
          <p:spPr>
            <a:xfrm>
              <a:off x="5022603" y="366087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02" name="Rectangle 301">
              <a:extLst>
                <a:ext uri="{FF2B5EF4-FFF2-40B4-BE49-F238E27FC236}">
                  <a16:creationId xmlns:a16="http://schemas.microsoft.com/office/drawing/2014/main" id="{F1BDEAE0-847B-8F47-8827-F9568F8D44AB}"/>
                </a:ext>
              </a:extLst>
            </p:cNvPr>
            <p:cNvSpPr/>
            <p:nvPr/>
          </p:nvSpPr>
          <p:spPr>
            <a:xfrm>
              <a:off x="4748283" y="366087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03" name="Rectangle 302">
              <a:extLst>
                <a:ext uri="{FF2B5EF4-FFF2-40B4-BE49-F238E27FC236}">
                  <a16:creationId xmlns:a16="http://schemas.microsoft.com/office/drawing/2014/main" id="{AF8DC815-56D0-AC49-B9C8-FA9335E2EABB}"/>
                </a:ext>
              </a:extLst>
            </p:cNvPr>
            <p:cNvSpPr/>
            <p:nvPr/>
          </p:nvSpPr>
          <p:spPr>
            <a:xfrm>
              <a:off x="5022603" y="3386554"/>
              <a:ext cx="274320" cy="274320"/>
            </a:xfrm>
            <a:prstGeom prst="rect">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04" name="Rectangle 303">
              <a:extLst>
                <a:ext uri="{FF2B5EF4-FFF2-40B4-BE49-F238E27FC236}">
                  <a16:creationId xmlns:a16="http://schemas.microsoft.com/office/drawing/2014/main" id="{043191BE-FBCB-EB41-AA68-DBA4FFEF9362}"/>
                </a:ext>
              </a:extLst>
            </p:cNvPr>
            <p:cNvSpPr/>
            <p:nvPr/>
          </p:nvSpPr>
          <p:spPr>
            <a:xfrm>
              <a:off x="4748283" y="3386554"/>
              <a:ext cx="274320" cy="274320"/>
            </a:xfrm>
            <a:prstGeom prst="rect">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90242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5F177-721F-4DB0-A18C-D697C17EE9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B474DC-5DCC-45D1-B960-59A5F6B2C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B552F5-F04A-4E5B-8E21-2A3351477BA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FCF573E-95B7-47C7-876D-96BDD944CF3E}"/>
              </a:ext>
            </a:extLst>
          </p:cNvPr>
          <p:cNvSpPr>
            <a:spLocks noGrp="1"/>
          </p:cNvSpPr>
          <p:nvPr>
            <p:ph type="ftr" sz="quarter" idx="11"/>
          </p:nvPr>
        </p:nvSpPr>
        <p:spPr/>
        <p:txBody>
          <a:bodyPr/>
          <a:lstStyle/>
          <a:p>
            <a:r>
              <a:rPr lang="en-US"/>
              <a:t>Proprietary &amp; Confidential </a:t>
            </a:r>
          </a:p>
        </p:txBody>
      </p:sp>
      <p:sp>
        <p:nvSpPr>
          <p:cNvPr id="6" name="Slide Number Placeholder 5">
            <a:extLst>
              <a:ext uri="{FF2B5EF4-FFF2-40B4-BE49-F238E27FC236}">
                <a16:creationId xmlns:a16="http://schemas.microsoft.com/office/drawing/2014/main" id="{29B43B9A-9E00-4289-9C98-8C4693F79DFE}"/>
              </a:ext>
            </a:extLst>
          </p:cNvPr>
          <p:cNvSpPr>
            <a:spLocks noGrp="1"/>
          </p:cNvSpPr>
          <p:nvPr>
            <p:ph type="sldNum" sz="quarter" idx="12"/>
          </p:nvPr>
        </p:nvSpPr>
        <p:spPr/>
        <p:txBody>
          <a:bodyPr/>
          <a:lstStyle/>
          <a:p>
            <a:fld id="{6FDCB7F4-FCD3-4B3D-9BA4-3EC28B460D6C}" type="slidenum">
              <a:rPr lang="en-US" smtClean="0"/>
              <a:t>‹#›</a:t>
            </a:fld>
            <a:endParaRPr lang="en-US"/>
          </a:p>
        </p:txBody>
      </p:sp>
    </p:spTree>
    <p:extLst>
      <p:ext uri="{BB962C8B-B14F-4D97-AF65-F5344CB8AC3E}">
        <p14:creationId xmlns:p14="http://schemas.microsoft.com/office/powerpoint/2010/main" val="292755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322A8-F0EE-44A5-A8C3-A39F23D453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037DAE-4EDE-4620-A7D5-BB3B5CBBA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D9C093-DDFF-41A1-8D7D-10AED1FAAF0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CF7FE61-95D1-4272-887B-B380709A3517}"/>
              </a:ext>
            </a:extLst>
          </p:cNvPr>
          <p:cNvSpPr>
            <a:spLocks noGrp="1"/>
          </p:cNvSpPr>
          <p:nvPr>
            <p:ph type="ftr" sz="quarter" idx="11"/>
          </p:nvPr>
        </p:nvSpPr>
        <p:spPr/>
        <p:txBody>
          <a:bodyPr/>
          <a:lstStyle/>
          <a:p>
            <a:r>
              <a:rPr lang="en-US"/>
              <a:t>Proprietary &amp; Confidential </a:t>
            </a:r>
          </a:p>
        </p:txBody>
      </p:sp>
      <p:sp>
        <p:nvSpPr>
          <p:cNvPr id="6" name="Slide Number Placeholder 5">
            <a:extLst>
              <a:ext uri="{FF2B5EF4-FFF2-40B4-BE49-F238E27FC236}">
                <a16:creationId xmlns:a16="http://schemas.microsoft.com/office/drawing/2014/main" id="{3555FF04-25A5-4886-A6BC-02B803240A88}"/>
              </a:ext>
            </a:extLst>
          </p:cNvPr>
          <p:cNvSpPr>
            <a:spLocks noGrp="1"/>
          </p:cNvSpPr>
          <p:nvPr>
            <p:ph type="sldNum" sz="quarter" idx="12"/>
          </p:nvPr>
        </p:nvSpPr>
        <p:spPr/>
        <p:txBody>
          <a:bodyPr/>
          <a:lstStyle/>
          <a:p>
            <a:fld id="{6FDCB7F4-FCD3-4B3D-9BA4-3EC28B460D6C}" type="slidenum">
              <a:rPr lang="en-US" smtClean="0"/>
              <a:t>‹#›</a:t>
            </a:fld>
            <a:endParaRPr lang="en-US"/>
          </a:p>
        </p:txBody>
      </p:sp>
    </p:spTree>
    <p:extLst>
      <p:ext uri="{BB962C8B-B14F-4D97-AF65-F5344CB8AC3E}">
        <p14:creationId xmlns:p14="http://schemas.microsoft.com/office/powerpoint/2010/main" val="2113644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9965405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efault title slide 1">
    <p:bg>
      <p:bgPr>
        <a:gradFill>
          <a:gsLst>
            <a:gs pos="0">
              <a:schemeClr val="bg1"/>
            </a:gs>
            <a:gs pos="41000">
              <a:schemeClr val="bg1"/>
            </a:gs>
            <a:gs pos="63000">
              <a:schemeClr val="bg2"/>
            </a:gs>
          </a:gsLst>
          <a:lin ang="1080000" scaled="0"/>
        </a:gra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77DF418-A9B4-B748-8DE9-21DBD7EA3747}"/>
              </a:ext>
            </a:extLst>
          </p:cNvPr>
          <p:cNvPicPr>
            <a:picLocks noChangeAspect="1"/>
          </p:cNvPicPr>
          <p:nvPr/>
        </p:nvPicPr>
        <p:blipFill>
          <a:blip r:embed="rId2" cstate="screen">
            <a:extLst>
              <a:ext uri="{28A0092B-C50C-407E-A947-70E740481C1C}">
                <a14:useLocalDpi xmlns:a14="http://schemas.microsoft.com/office/drawing/2010/main"/>
              </a:ext>
            </a:extLst>
          </a:blip>
          <a:srcRect l="2177" r="2177"/>
          <a:stretch>
            <a:fillRect/>
          </a:stretch>
        </p:blipFill>
        <p:spPr>
          <a:xfrm>
            <a:off x="5560459" y="1"/>
            <a:ext cx="6631541" cy="6857999"/>
          </a:xfrm>
          <a:custGeom>
            <a:avLst/>
            <a:gdLst>
              <a:gd name="connsiteX0" fmla="*/ 2183862 w 6631541"/>
              <a:gd name="connsiteY0" fmla="*/ 0 h 6857999"/>
              <a:gd name="connsiteX1" fmla="*/ 6631541 w 6631541"/>
              <a:gd name="connsiteY1" fmla="*/ 0 h 6857999"/>
              <a:gd name="connsiteX2" fmla="*/ 6631541 w 6631541"/>
              <a:gd name="connsiteY2" fmla="*/ 6857999 h 6857999"/>
              <a:gd name="connsiteX3" fmla="*/ 0 w 66315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6631541" h="6857999">
                <a:moveTo>
                  <a:pt x="2183862" y="0"/>
                </a:moveTo>
                <a:lnTo>
                  <a:pt x="6631541" y="0"/>
                </a:lnTo>
                <a:lnTo>
                  <a:pt x="6631541" y="6857999"/>
                </a:lnTo>
                <a:lnTo>
                  <a:pt x="0" y="6857999"/>
                </a:lnTo>
                <a:close/>
              </a:path>
            </a:pathLst>
          </a:custGeom>
        </p:spPr>
      </p:pic>
      <p:grpSp>
        <p:nvGrpSpPr>
          <p:cNvPr id="7" name="Group 6">
            <a:extLst>
              <a:ext uri="{FF2B5EF4-FFF2-40B4-BE49-F238E27FC236}">
                <a16:creationId xmlns:a16="http://schemas.microsoft.com/office/drawing/2014/main" id="{B1F511C6-A535-A245-B123-CC04435D2DAF}"/>
              </a:ext>
            </a:extLst>
          </p:cNvPr>
          <p:cNvGrpSpPr/>
          <p:nvPr/>
        </p:nvGrpSpPr>
        <p:grpSpPr>
          <a:xfrm>
            <a:off x="304799" y="0"/>
            <a:ext cx="2427681" cy="1044934"/>
            <a:chOff x="0" y="0"/>
            <a:chExt cx="2447693" cy="1053548"/>
          </a:xfrm>
        </p:grpSpPr>
        <p:sp>
          <p:nvSpPr>
            <p:cNvPr id="8" name="Parallelogram 7">
              <a:extLst>
                <a:ext uri="{FF2B5EF4-FFF2-40B4-BE49-F238E27FC236}">
                  <a16:creationId xmlns:a16="http://schemas.microsoft.com/office/drawing/2014/main" id="{6399281C-FD14-2942-9A9B-13B5E50B7517}"/>
                </a:ext>
              </a:extLst>
            </p:cNvPr>
            <p:cNvSpPr/>
            <p:nvPr/>
          </p:nvSpPr>
          <p:spPr bwMode="auto">
            <a:xfrm>
              <a:off x="0" y="0"/>
              <a:ext cx="2447693" cy="1053548"/>
            </a:xfrm>
            <a:prstGeom prst="parallelogram">
              <a:avLst>
                <a:gd name="adj" fmla="val 0"/>
              </a:avLst>
            </a:prstGeom>
            <a:solidFill>
              <a:srgbClr val="E7131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a:latin typeface="Arial" pitchFamily="124" charset="0"/>
                </a:rPr>
                <a:t>               </a:t>
              </a:r>
            </a:p>
          </p:txBody>
        </p:sp>
        <p:pic>
          <p:nvPicPr>
            <p:cNvPr id="9" name="Picture 8">
              <a:extLst>
                <a:ext uri="{FF2B5EF4-FFF2-40B4-BE49-F238E27FC236}">
                  <a16:creationId xmlns:a16="http://schemas.microsoft.com/office/drawing/2014/main" id="{7D60AD95-BD80-6049-9976-D024EC4ECDE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5820" y="154984"/>
              <a:ext cx="2178058" cy="756021"/>
            </a:xfrm>
            <a:prstGeom prst="rect">
              <a:avLst/>
            </a:prstGeom>
          </p:spPr>
        </p:pic>
      </p:grpSp>
      <p:grpSp>
        <p:nvGrpSpPr>
          <p:cNvPr id="29" name="Group 28">
            <a:extLst>
              <a:ext uri="{FF2B5EF4-FFF2-40B4-BE49-F238E27FC236}">
                <a16:creationId xmlns:a16="http://schemas.microsoft.com/office/drawing/2014/main" id="{C22F9FBA-8765-F543-9501-7F99893993AB}"/>
              </a:ext>
            </a:extLst>
          </p:cNvPr>
          <p:cNvGrpSpPr/>
          <p:nvPr/>
        </p:nvGrpSpPr>
        <p:grpSpPr>
          <a:xfrm>
            <a:off x="283193" y="5970590"/>
            <a:ext cx="5053203" cy="441233"/>
            <a:chOff x="5155556" y="6168462"/>
            <a:chExt cx="5053203" cy="441233"/>
          </a:xfrm>
        </p:grpSpPr>
        <p:sp>
          <p:nvSpPr>
            <p:cNvPr id="30" name="TextBox 29">
              <a:extLst>
                <a:ext uri="{FF2B5EF4-FFF2-40B4-BE49-F238E27FC236}">
                  <a16:creationId xmlns:a16="http://schemas.microsoft.com/office/drawing/2014/main" id="{AA7B3D6A-876F-BF4D-9180-BC91EE9697B0}"/>
                </a:ext>
              </a:extLst>
            </p:cNvPr>
            <p:cNvSpPr txBox="1"/>
            <p:nvPr/>
          </p:nvSpPr>
          <p:spPr>
            <a:xfrm>
              <a:off x="5656050" y="6168462"/>
              <a:ext cx="4552709" cy="441233"/>
            </a:xfrm>
            <a:prstGeom prst="rect">
              <a:avLst/>
            </a:prstGeom>
            <a:noFill/>
          </p:spPr>
          <p:txBody>
            <a:bodyPr vert="horz" wrap="square" lIns="0" tIns="0" rIns="0" bIns="0" rtlCol="0" anchor="ctr" anchorCtr="0">
              <a:noAutofit/>
            </a:bodyPr>
            <a:lstStyle/>
            <a:p>
              <a:pPr algn="l"/>
              <a:r>
                <a:rPr lang="en-US" sz="2000">
                  <a:solidFill>
                    <a:schemeClr val="tx1"/>
                  </a:solidFill>
                  <a:latin typeface="Arial"/>
                </a:rPr>
                <a:t>The world leader in serving science</a:t>
              </a:r>
            </a:p>
          </p:txBody>
        </p:sp>
        <p:sp>
          <p:nvSpPr>
            <p:cNvPr id="31" name="Parallelogram 30">
              <a:extLst>
                <a:ext uri="{FF2B5EF4-FFF2-40B4-BE49-F238E27FC236}">
                  <a16:creationId xmlns:a16="http://schemas.microsoft.com/office/drawing/2014/main" id="{05D00626-6EB1-244B-9ADB-13C2AE5E1907}"/>
                </a:ext>
              </a:extLst>
            </p:cNvPr>
            <p:cNvSpPr/>
            <p:nvPr/>
          </p:nvSpPr>
          <p:spPr bwMode="auto">
            <a:xfrm>
              <a:off x="5155556" y="6302295"/>
              <a:ext cx="310510" cy="188737"/>
            </a:xfrm>
            <a:prstGeom prst="parallelogram">
              <a:avLst>
                <a:gd name="adj" fmla="val 31844"/>
              </a:avLst>
            </a:prstGeom>
            <a:solidFill>
              <a:srgbClr val="E7131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a:latin typeface="Arial" pitchFamily="124" charset="0"/>
                </a:rPr>
                <a:t>               </a:t>
              </a:r>
            </a:p>
          </p:txBody>
        </p:sp>
      </p:grpSp>
      <p:sp>
        <p:nvSpPr>
          <p:cNvPr id="2" name="Footer Placeholder 1">
            <a:extLst>
              <a:ext uri="{FF2B5EF4-FFF2-40B4-BE49-F238E27FC236}">
                <a16:creationId xmlns:a16="http://schemas.microsoft.com/office/drawing/2014/main" id="{BA129332-E471-D44D-8711-996E85A9EE29}"/>
              </a:ext>
            </a:extLst>
          </p:cNvPr>
          <p:cNvSpPr>
            <a:spLocks noGrp="1"/>
          </p:cNvSpPr>
          <p:nvPr>
            <p:ph type="ftr" sz="quarter" idx="11"/>
          </p:nvPr>
        </p:nvSpPr>
        <p:spPr>
          <a:xfrm>
            <a:off x="304800" y="6553200"/>
            <a:ext cx="7620000" cy="304799"/>
          </a:xfrm>
        </p:spPr>
        <p:txBody>
          <a:bodyPr/>
          <a:lstStyle/>
          <a:p>
            <a:r>
              <a:rPr lang="en-US"/>
              <a:t>Proprietary &amp; Confidential </a:t>
            </a:r>
          </a:p>
        </p:txBody>
      </p:sp>
      <p:sp>
        <p:nvSpPr>
          <p:cNvPr id="3" name="Slide Number Placeholder 2">
            <a:extLst>
              <a:ext uri="{FF2B5EF4-FFF2-40B4-BE49-F238E27FC236}">
                <a16:creationId xmlns:a16="http://schemas.microsoft.com/office/drawing/2014/main" id="{B4F77913-5D2C-C141-AB22-388096EB8230}"/>
              </a:ext>
            </a:extLst>
          </p:cNvPr>
          <p:cNvSpPr>
            <a:spLocks noGrp="1"/>
          </p:cNvSpPr>
          <p:nvPr>
            <p:ph type="sldNum" sz="quarter" idx="12"/>
          </p:nvPr>
        </p:nvSpPr>
        <p:spPr/>
        <p:txBody>
          <a:bodyPr/>
          <a:lstStyle/>
          <a:p>
            <a:fld id="{6FDCB7F4-FCD3-4B3D-9BA4-3EC28B460D6C}" type="slidenum">
              <a:rPr lang="en-US" smtClean="0"/>
              <a:t>‹#›</a:t>
            </a:fld>
            <a:endParaRPr lang="en-US"/>
          </a:p>
        </p:txBody>
      </p:sp>
      <p:sp>
        <p:nvSpPr>
          <p:cNvPr id="15" name="Text Placeholder 15">
            <a:extLst>
              <a:ext uri="{FF2B5EF4-FFF2-40B4-BE49-F238E27FC236}">
                <a16:creationId xmlns:a16="http://schemas.microsoft.com/office/drawing/2014/main" id="{8209BE38-5C75-4E48-AACA-BEDC106131D5}"/>
              </a:ext>
            </a:extLst>
          </p:cNvPr>
          <p:cNvSpPr>
            <a:spLocks noGrp="1"/>
          </p:cNvSpPr>
          <p:nvPr>
            <p:ph type="body" sz="quarter" idx="10" hasCustomPrompt="1"/>
          </p:nvPr>
        </p:nvSpPr>
        <p:spPr>
          <a:xfrm>
            <a:off x="304800" y="3903896"/>
            <a:ext cx="5791199" cy="308120"/>
          </a:xfrm>
          <a:prstGeom prst="rect">
            <a:avLst/>
          </a:prstGeom>
        </p:spPr>
        <p:txBody>
          <a:bodyPr lIns="0" tIns="0" rIns="0" bIns="0" anchor="b"/>
          <a:lstStyle>
            <a:lvl1pPr>
              <a:spcBef>
                <a:spcPts val="0"/>
              </a:spcBef>
              <a:spcAft>
                <a:spcPts val="0"/>
              </a:spcAft>
              <a:buFontTx/>
              <a:buNone/>
              <a:defRPr sz="1600" b="0" baseline="0">
                <a:solidFill>
                  <a:schemeClr val="tx2"/>
                </a:solidFill>
              </a:defRPr>
            </a:lvl1pPr>
            <a:lvl2pPr marL="114300" indent="4763">
              <a:spcAft>
                <a:spcPts val="0"/>
              </a:spcAft>
              <a:buFontTx/>
              <a:buNone/>
              <a:defRPr sz="1400" i="1" baseline="0">
                <a:solidFill>
                  <a:schemeClr val="tx1"/>
                </a:solidFill>
              </a:defRPr>
            </a:lvl2pPr>
          </a:lstStyle>
          <a:p>
            <a:pPr lvl="0"/>
            <a:r>
              <a:rPr lang="en-US"/>
              <a:t>Presenter name [16pt Arial] </a:t>
            </a:r>
          </a:p>
        </p:txBody>
      </p:sp>
      <p:sp>
        <p:nvSpPr>
          <p:cNvPr id="16" name="Title 16">
            <a:extLst>
              <a:ext uri="{FF2B5EF4-FFF2-40B4-BE49-F238E27FC236}">
                <a16:creationId xmlns:a16="http://schemas.microsoft.com/office/drawing/2014/main" id="{B2B8D3D1-6FA6-C04D-951C-FD0E7458C808}"/>
              </a:ext>
            </a:extLst>
          </p:cNvPr>
          <p:cNvSpPr>
            <a:spLocks noGrp="1"/>
          </p:cNvSpPr>
          <p:nvPr>
            <p:ph type="title" hasCustomPrompt="1"/>
          </p:nvPr>
        </p:nvSpPr>
        <p:spPr>
          <a:xfrm>
            <a:off x="304801" y="1726100"/>
            <a:ext cx="5791199" cy="2071868"/>
          </a:xfrm>
          <a:prstGeom prst="rect">
            <a:avLst/>
          </a:prstGeom>
          <a:noFill/>
        </p:spPr>
        <p:txBody>
          <a:bodyPr wrap="square" lIns="0" tIns="0" rIns="0" bIns="0" anchor="b">
            <a:noAutofit/>
          </a:bodyPr>
          <a:lstStyle>
            <a:lvl1pPr>
              <a:lnSpc>
                <a:spcPct val="110000"/>
              </a:lnSpc>
              <a:defRPr sz="2800" b="1">
                <a:solidFill>
                  <a:schemeClr val="tx1"/>
                </a:solidFill>
              </a:defRPr>
            </a:lvl1pPr>
          </a:lstStyle>
          <a:p>
            <a:r>
              <a:rPr lang="en-US"/>
              <a:t>Title [28pt Arial Bold] </a:t>
            </a:r>
          </a:p>
        </p:txBody>
      </p:sp>
      <p:sp>
        <p:nvSpPr>
          <p:cNvPr id="21" name="Text Placeholder 15">
            <a:extLst>
              <a:ext uri="{FF2B5EF4-FFF2-40B4-BE49-F238E27FC236}">
                <a16:creationId xmlns:a16="http://schemas.microsoft.com/office/drawing/2014/main" id="{046B4CC3-134E-7548-B9F5-FA5784CFD5AE}"/>
              </a:ext>
            </a:extLst>
          </p:cNvPr>
          <p:cNvSpPr>
            <a:spLocks noGrp="1"/>
          </p:cNvSpPr>
          <p:nvPr>
            <p:ph type="body" sz="quarter" idx="14" hasCustomPrompt="1"/>
          </p:nvPr>
        </p:nvSpPr>
        <p:spPr>
          <a:xfrm>
            <a:off x="304800" y="4255834"/>
            <a:ext cx="5791199" cy="1097215"/>
          </a:xfrm>
          <a:prstGeom prst="rect">
            <a:avLst/>
          </a:prstGeom>
        </p:spPr>
        <p:txBody>
          <a:bodyPr lIns="0" tIns="0" rIns="0" bIns="0" anchor="t">
            <a:normAutofit/>
          </a:bodyPr>
          <a:lstStyle>
            <a:lvl1pPr marL="179388" marR="0" indent="-179388" algn="l" defTabSz="914400" rtl="0" eaLnBrk="1" fontAlgn="auto" latinLnBrk="0" hangingPunct="1">
              <a:lnSpc>
                <a:spcPct val="120000"/>
              </a:lnSpc>
              <a:spcBef>
                <a:spcPts val="0"/>
              </a:spcBef>
              <a:spcAft>
                <a:spcPts val="0"/>
              </a:spcAft>
              <a:buClr>
                <a:schemeClr val="accent4"/>
              </a:buClr>
              <a:buSzPct val="100000"/>
              <a:buFontTx/>
              <a:buNone/>
              <a:tabLst/>
              <a:defRPr sz="1400" b="0" baseline="0">
                <a:solidFill>
                  <a:schemeClr val="tx1"/>
                </a:solidFill>
              </a:defRPr>
            </a:lvl1pPr>
            <a:lvl2pPr marL="114300" indent="4763">
              <a:spcAft>
                <a:spcPts val="0"/>
              </a:spcAft>
              <a:buFontTx/>
              <a:buNone/>
              <a:defRPr sz="1400" i="1" baseline="0">
                <a:solidFill>
                  <a:schemeClr val="tx1"/>
                </a:solidFill>
              </a:defRPr>
            </a:lvl2pPr>
          </a:lstStyle>
          <a:p>
            <a:pPr marL="411480" marR="0" lvl="0" indent="-411480" algn="l" defTabSz="914400" rtl="0" eaLnBrk="1" fontAlgn="auto" latinLnBrk="0" hangingPunct="1">
              <a:lnSpc>
                <a:spcPct val="120000"/>
              </a:lnSpc>
              <a:spcBef>
                <a:spcPts val="0"/>
              </a:spcBef>
              <a:spcAft>
                <a:spcPts val="0"/>
              </a:spcAft>
              <a:buClr>
                <a:schemeClr val="accent4"/>
              </a:buClr>
              <a:buSzPct val="100000"/>
              <a:buFontTx/>
              <a:buNone/>
              <a:tabLst/>
              <a:defRPr/>
            </a:pPr>
            <a:r>
              <a:rPr lang="en-US"/>
              <a:t>Presenter Title [14pt Arial]</a:t>
            </a:r>
            <a:br>
              <a:rPr lang="en-US"/>
            </a:br>
            <a:r>
              <a:rPr lang="en-US"/>
              <a:t>Date [14pt Arial] </a:t>
            </a:r>
          </a:p>
        </p:txBody>
      </p:sp>
    </p:spTree>
    <p:extLst>
      <p:ext uri="{BB962C8B-B14F-4D97-AF65-F5344CB8AC3E}">
        <p14:creationId xmlns:p14="http://schemas.microsoft.com/office/powerpoint/2010/main" val="85543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efault title slide 2">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7D997E8D-54A7-034E-BB18-43BE9D8B72AF}"/>
              </a:ext>
            </a:extLst>
          </p:cNvPr>
          <p:cNvGrpSpPr/>
          <p:nvPr/>
        </p:nvGrpSpPr>
        <p:grpSpPr>
          <a:xfrm>
            <a:off x="10015961" y="24564"/>
            <a:ext cx="2176039" cy="6833436"/>
            <a:chOff x="10024536" y="24564"/>
            <a:chExt cx="2176039" cy="6833436"/>
          </a:xfrm>
        </p:grpSpPr>
        <p:sp>
          <p:nvSpPr>
            <p:cNvPr id="25" name="Freeform 24">
              <a:extLst>
                <a:ext uri="{FF2B5EF4-FFF2-40B4-BE49-F238E27FC236}">
                  <a16:creationId xmlns:a16="http://schemas.microsoft.com/office/drawing/2014/main" id="{72CE4260-6521-4748-93CA-26778BA70D03}"/>
                </a:ext>
              </a:extLst>
            </p:cNvPr>
            <p:cNvSpPr/>
            <p:nvPr/>
          </p:nvSpPr>
          <p:spPr bwMode="auto">
            <a:xfrm>
              <a:off x="10024536" y="24564"/>
              <a:ext cx="2176039" cy="6833436"/>
            </a:xfrm>
            <a:custGeom>
              <a:avLst/>
              <a:gdLst>
                <a:gd name="connsiteX0" fmla="*/ 1745961 w 1745961"/>
                <a:gd name="connsiteY0" fmla="*/ 0 h 5482857"/>
                <a:gd name="connsiteX1" fmla="*/ 1745961 w 1745961"/>
                <a:gd name="connsiteY1" fmla="*/ 5482857 h 5482857"/>
                <a:gd name="connsiteX2" fmla="*/ 0 w 1745961"/>
                <a:gd name="connsiteY2" fmla="*/ 5482857 h 5482857"/>
              </a:gdLst>
              <a:ahLst/>
              <a:cxnLst>
                <a:cxn ang="0">
                  <a:pos x="connsiteX0" y="connsiteY0"/>
                </a:cxn>
                <a:cxn ang="0">
                  <a:pos x="connsiteX1" y="connsiteY1"/>
                </a:cxn>
                <a:cxn ang="0">
                  <a:pos x="connsiteX2" y="connsiteY2"/>
                </a:cxn>
              </a:cxnLst>
              <a:rect l="l" t="t" r="r" b="b"/>
              <a:pathLst>
                <a:path w="1745961" h="5482857">
                  <a:moveTo>
                    <a:pt x="1745961" y="0"/>
                  </a:moveTo>
                  <a:lnTo>
                    <a:pt x="1745961" y="5482857"/>
                  </a:lnTo>
                  <a:lnTo>
                    <a:pt x="0" y="5482857"/>
                  </a:lnTo>
                  <a:close/>
                </a:path>
              </a:pathLst>
            </a:custGeom>
            <a:solidFill>
              <a:schemeClr val="tx2">
                <a:lumMod val="75000"/>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a:latin typeface="Arial" pitchFamily="124" charset="0"/>
                </a:rPr>
                <a:t> </a:t>
              </a:r>
            </a:p>
          </p:txBody>
        </p:sp>
        <p:sp>
          <p:nvSpPr>
            <p:cNvPr id="26" name="Freeform 25">
              <a:extLst>
                <a:ext uri="{FF2B5EF4-FFF2-40B4-BE49-F238E27FC236}">
                  <a16:creationId xmlns:a16="http://schemas.microsoft.com/office/drawing/2014/main" id="{312BDDE4-0CBA-1748-A49D-A2A5F2CE8891}"/>
                </a:ext>
              </a:extLst>
            </p:cNvPr>
            <p:cNvSpPr/>
            <p:nvPr/>
          </p:nvSpPr>
          <p:spPr bwMode="auto">
            <a:xfrm>
              <a:off x="10805603" y="2477356"/>
              <a:ext cx="1394972" cy="4380644"/>
            </a:xfrm>
            <a:custGeom>
              <a:avLst/>
              <a:gdLst>
                <a:gd name="connsiteX0" fmla="*/ 1745961 w 1745961"/>
                <a:gd name="connsiteY0" fmla="*/ 0 h 5482857"/>
                <a:gd name="connsiteX1" fmla="*/ 1745961 w 1745961"/>
                <a:gd name="connsiteY1" fmla="*/ 5482857 h 5482857"/>
                <a:gd name="connsiteX2" fmla="*/ 0 w 1745961"/>
                <a:gd name="connsiteY2" fmla="*/ 5482857 h 5482857"/>
              </a:gdLst>
              <a:ahLst/>
              <a:cxnLst>
                <a:cxn ang="0">
                  <a:pos x="connsiteX0" y="connsiteY0"/>
                </a:cxn>
                <a:cxn ang="0">
                  <a:pos x="connsiteX1" y="connsiteY1"/>
                </a:cxn>
                <a:cxn ang="0">
                  <a:pos x="connsiteX2" y="connsiteY2"/>
                </a:cxn>
              </a:cxnLst>
              <a:rect l="l" t="t" r="r" b="b"/>
              <a:pathLst>
                <a:path w="1745961" h="5482857">
                  <a:moveTo>
                    <a:pt x="1745961" y="0"/>
                  </a:moveTo>
                  <a:lnTo>
                    <a:pt x="1745961" y="5482857"/>
                  </a:lnTo>
                  <a:lnTo>
                    <a:pt x="0" y="5482857"/>
                  </a:lnTo>
                  <a:close/>
                </a:path>
              </a:pathLst>
            </a:cu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a:latin typeface="Arial" pitchFamily="124" charset="0"/>
              </a:endParaRPr>
            </a:p>
          </p:txBody>
        </p:sp>
      </p:grpSp>
      <p:grpSp>
        <p:nvGrpSpPr>
          <p:cNvPr id="27" name="Group 26">
            <a:extLst>
              <a:ext uri="{FF2B5EF4-FFF2-40B4-BE49-F238E27FC236}">
                <a16:creationId xmlns:a16="http://schemas.microsoft.com/office/drawing/2014/main" id="{50A6D8E5-0F1B-4F46-A75F-B4236465A272}"/>
              </a:ext>
            </a:extLst>
          </p:cNvPr>
          <p:cNvGrpSpPr/>
          <p:nvPr/>
        </p:nvGrpSpPr>
        <p:grpSpPr>
          <a:xfrm>
            <a:off x="9662260" y="818784"/>
            <a:ext cx="2529740" cy="6039216"/>
            <a:chOff x="9662260" y="818784"/>
            <a:chExt cx="2529740" cy="6039216"/>
          </a:xfrm>
        </p:grpSpPr>
        <p:pic>
          <p:nvPicPr>
            <p:cNvPr id="28" name="Picture 27">
              <a:extLst>
                <a:ext uri="{FF2B5EF4-FFF2-40B4-BE49-F238E27FC236}">
                  <a16:creationId xmlns:a16="http://schemas.microsoft.com/office/drawing/2014/main" id="{F29E788A-C660-B84C-99A5-D234AA41381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662260" y="1471202"/>
              <a:ext cx="2529740" cy="5386798"/>
            </a:xfrm>
            <a:prstGeom prst="rect">
              <a:avLst/>
            </a:prstGeom>
          </p:spPr>
        </p:pic>
        <p:pic>
          <p:nvPicPr>
            <p:cNvPr id="29" name="Picture 28">
              <a:extLst>
                <a:ext uri="{FF2B5EF4-FFF2-40B4-BE49-F238E27FC236}">
                  <a16:creationId xmlns:a16="http://schemas.microsoft.com/office/drawing/2014/main" id="{DFD590AF-386B-9048-ABEA-59B6BE9DA72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39851" y="4300794"/>
              <a:ext cx="1652148" cy="2095226"/>
            </a:xfrm>
            <a:prstGeom prst="rect">
              <a:avLst/>
            </a:prstGeom>
          </p:spPr>
        </p:pic>
        <p:pic>
          <p:nvPicPr>
            <p:cNvPr id="30" name="Picture 29">
              <a:extLst>
                <a:ext uri="{FF2B5EF4-FFF2-40B4-BE49-F238E27FC236}">
                  <a16:creationId xmlns:a16="http://schemas.microsoft.com/office/drawing/2014/main" id="{E2756107-63E2-5F45-8CC3-D5261B2411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585276">
              <a:off x="10888776" y="3404437"/>
              <a:ext cx="841085" cy="888470"/>
            </a:xfrm>
            <a:prstGeom prst="rect">
              <a:avLst/>
            </a:prstGeom>
          </p:spPr>
        </p:pic>
        <p:pic>
          <p:nvPicPr>
            <p:cNvPr id="31" name="Picture 30">
              <a:extLst>
                <a:ext uri="{FF2B5EF4-FFF2-40B4-BE49-F238E27FC236}">
                  <a16:creationId xmlns:a16="http://schemas.microsoft.com/office/drawing/2014/main" id="{0BBAF86D-A33D-1F45-96FF-45390C30D2F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39843" y="4683251"/>
              <a:ext cx="608076" cy="626643"/>
            </a:xfrm>
            <a:prstGeom prst="rect">
              <a:avLst/>
            </a:prstGeom>
          </p:spPr>
        </p:pic>
        <p:pic>
          <p:nvPicPr>
            <p:cNvPr id="32" name="Picture 31">
              <a:extLst>
                <a:ext uri="{FF2B5EF4-FFF2-40B4-BE49-F238E27FC236}">
                  <a16:creationId xmlns:a16="http://schemas.microsoft.com/office/drawing/2014/main" id="{48104F42-09E4-4B40-858C-D0F13E205AD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9848158">
              <a:off x="10621861" y="5789703"/>
              <a:ext cx="593846" cy="634660"/>
            </a:xfrm>
            <a:prstGeom prst="rect">
              <a:avLst/>
            </a:prstGeom>
          </p:spPr>
        </p:pic>
        <p:pic>
          <p:nvPicPr>
            <p:cNvPr id="33" name="Picture 32">
              <a:extLst>
                <a:ext uri="{FF2B5EF4-FFF2-40B4-BE49-F238E27FC236}">
                  <a16:creationId xmlns:a16="http://schemas.microsoft.com/office/drawing/2014/main" id="{02EBF489-D968-EB46-B15F-78B5BB5FD92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38854"/>
            <a:stretch/>
          </p:blipFill>
          <p:spPr>
            <a:xfrm>
              <a:off x="10588564" y="818784"/>
              <a:ext cx="1603435" cy="1703758"/>
            </a:xfrm>
            <a:prstGeom prst="rect">
              <a:avLst/>
            </a:prstGeom>
          </p:spPr>
        </p:pic>
      </p:grpSp>
      <p:grpSp>
        <p:nvGrpSpPr>
          <p:cNvPr id="21" name="Group 20">
            <a:extLst>
              <a:ext uri="{FF2B5EF4-FFF2-40B4-BE49-F238E27FC236}">
                <a16:creationId xmlns:a16="http://schemas.microsoft.com/office/drawing/2014/main" id="{529B2BDF-CCF7-1348-A3D5-D71BE6DC81B3}"/>
              </a:ext>
            </a:extLst>
          </p:cNvPr>
          <p:cNvGrpSpPr/>
          <p:nvPr/>
        </p:nvGrpSpPr>
        <p:grpSpPr>
          <a:xfrm>
            <a:off x="304800" y="0"/>
            <a:ext cx="2427681" cy="1044934"/>
            <a:chOff x="0" y="0"/>
            <a:chExt cx="2447693" cy="1053548"/>
          </a:xfrm>
        </p:grpSpPr>
        <p:sp>
          <p:nvSpPr>
            <p:cNvPr id="22" name="Parallelogram 21">
              <a:extLst>
                <a:ext uri="{FF2B5EF4-FFF2-40B4-BE49-F238E27FC236}">
                  <a16:creationId xmlns:a16="http://schemas.microsoft.com/office/drawing/2014/main" id="{5AC29362-88F4-1D4E-981B-656DAC0CCDA0}"/>
                </a:ext>
              </a:extLst>
            </p:cNvPr>
            <p:cNvSpPr/>
            <p:nvPr/>
          </p:nvSpPr>
          <p:spPr bwMode="auto">
            <a:xfrm>
              <a:off x="0" y="0"/>
              <a:ext cx="2447693" cy="1053548"/>
            </a:xfrm>
            <a:prstGeom prst="parallelogram">
              <a:avLst>
                <a:gd name="adj" fmla="val 0"/>
              </a:avLst>
            </a:prstGeom>
            <a:solidFill>
              <a:srgbClr val="E7131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a:latin typeface="Arial" pitchFamily="124" charset="0"/>
                </a:rPr>
                <a:t>               </a:t>
              </a:r>
            </a:p>
          </p:txBody>
        </p:sp>
        <p:pic>
          <p:nvPicPr>
            <p:cNvPr id="23" name="Picture 22">
              <a:extLst>
                <a:ext uri="{FF2B5EF4-FFF2-40B4-BE49-F238E27FC236}">
                  <a16:creationId xmlns:a16="http://schemas.microsoft.com/office/drawing/2014/main" id="{3FDEE4BE-E092-CA4F-AF35-8DF125AB2591}"/>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35820" y="154984"/>
              <a:ext cx="2178058" cy="756021"/>
            </a:xfrm>
            <a:prstGeom prst="rect">
              <a:avLst/>
            </a:prstGeom>
          </p:spPr>
        </p:pic>
      </p:grpSp>
      <p:grpSp>
        <p:nvGrpSpPr>
          <p:cNvPr id="34" name="Group 33">
            <a:extLst>
              <a:ext uri="{FF2B5EF4-FFF2-40B4-BE49-F238E27FC236}">
                <a16:creationId xmlns:a16="http://schemas.microsoft.com/office/drawing/2014/main" id="{229B0B5C-E093-DA4B-806C-77D92FB04B00}"/>
              </a:ext>
            </a:extLst>
          </p:cNvPr>
          <p:cNvGrpSpPr/>
          <p:nvPr/>
        </p:nvGrpSpPr>
        <p:grpSpPr>
          <a:xfrm>
            <a:off x="283193" y="5970590"/>
            <a:ext cx="5053203" cy="441233"/>
            <a:chOff x="5155556" y="6168462"/>
            <a:chExt cx="5053203" cy="441233"/>
          </a:xfrm>
        </p:grpSpPr>
        <p:sp>
          <p:nvSpPr>
            <p:cNvPr id="35" name="TextBox 34">
              <a:extLst>
                <a:ext uri="{FF2B5EF4-FFF2-40B4-BE49-F238E27FC236}">
                  <a16:creationId xmlns:a16="http://schemas.microsoft.com/office/drawing/2014/main" id="{8E3D34E8-07DE-DB49-893D-0283BBF248E0}"/>
                </a:ext>
              </a:extLst>
            </p:cNvPr>
            <p:cNvSpPr txBox="1"/>
            <p:nvPr/>
          </p:nvSpPr>
          <p:spPr>
            <a:xfrm>
              <a:off x="5656050" y="6168462"/>
              <a:ext cx="4552709" cy="441233"/>
            </a:xfrm>
            <a:prstGeom prst="rect">
              <a:avLst/>
            </a:prstGeom>
            <a:noFill/>
          </p:spPr>
          <p:txBody>
            <a:bodyPr vert="horz" wrap="square" lIns="0" tIns="0" rIns="0" bIns="0" rtlCol="0" anchor="ctr" anchorCtr="0">
              <a:noAutofit/>
            </a:bodyPr>
            <a:lstStyle/>
            <a:p>
              <a:pPr algn="l"/>
              <a:r>
                <a:rPr lang="en-US" sz="2000">
                  <a:solidFill>
                    <a:schemeClr val="tx1"/>
                  </a:solidFill>
                  <a:latin typeface="Arial"/>
                </a:rPr>
                <a:t>The world leader in serving science</a:t>
              </a:r>
            </a:p>
          </p:txBody>
        </p:sp>
        <p:sp>
          <p:nvSpPr>
            <p:cNvPr id="36" name="Parallelogram 35">
              <a:extLst>
                <a:ext uri="{FF2B5EF4-FFF2-40B4-BE49-F238E27FC236}">
                  <a16:creationId xmlns:a16="http://schemas.microsoft.com/office/drawing/2014/main" id="{BC757F20-58AC-5B4E-ACFF-20D22B6D507B}"/>
                </a:ext>
              </a:extLst>
            </p:cNvPr>
            <p:cNvSpPr/>
            <p:nvPr/>
          </p:nvSpPr>
          <p:spPr bwMode="auto">
            <a:xfrm>
              <a:off x="5155556" y="6302295"/>
              <a:ext cx="310510" cy="188737"/>
            </a:xfrm>
            <a:prstGeom prst="parallelogram">
              <a:avLst>
                <a:gd name="adj" fmla="val 31844"/>
              </a:avLst>
            </a:prstGeom>
            <a:solidFill>
              <a:srgbClr val="E7131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a:latin typeface="Arial" pitchFamily="124" charset="0"/>
                </a:rPr>
                <a:t>               </a:t>
              </a:r>
            </a:p>
          </p:txBody>
        </p:sp>
      </p:grpSp>
      <p:sp>
        <p:nvSpPr>
          <p:cNvPr id="45" name="Footer Placeholder 1">
            <a:extLst>
              <a:ext uri="{FF2B5EF4-FFF2-40B4-BE49-F238E27FC236}">
                <a16:creationId xmlns:a16="http://schemas.microsoft.com/office/drawing/2014/main" id="{F96EC45B-102C-174F-9F23-FF784CDB7AB8}"/>
              </a:ext>
            </a:extLst>
          </p:cNvPr>
          <p:cNvSpPr>
            <a:spLocks noGrp="1"/>
          </p:cNvSpPr>
          <p:nvPr>
            <p:ph type="ftr" sz="quarter" idx="15"/>
          </p:nvPr>
        </p:nvSpPr>
        <p:spPr>
          <a:xfrm>
            <a:off x="304800" y="6553200"/>
            <a:ext cx="7619998" cy="304799"/>
          </a:xfrm>
        </p:spPr>
        <p:txBody>
          <a:bodyPr/>
          <a:lstStyle/>
          <a:p>
            <a:r>
              <a:rPr lang="en-US"/>
              <a:t>Proprietary &amp; Confidential </a:t>
            </a:r>
          </a:p>
        </p:txBody>
      </p:sp>
      <p:sp>
        <p:nvSpPr>
          <p:cNvPr id="46" name="Slide Number Placeholder 2">
            <a:extLst>
              <a:ext uri="{FF2B5EF4-FFF2-40B4-BE49-F238E27FC236}">
                <a16:creationId xmlns:a16="http://schemas.microsoft.com/office/drawing/2014/main" id="{8D006509-7DB4-6541-835F-3B6972AE0860}"/>
              </a:ext>
            </a:extLst>
          </p:cNvPr>
          <p:cNvSpPr>
            <a:spLocks noGrp="1"/>
          </p:cNvSpPr>
          <p:nvPr>
            <p:ph type="sldNum" sz="quarter" idx="12"/>
          </p:nvPr>
        </p:nvSpPr>
        <p:spPr>
          <a:xfrm>
            <a:off x="1" y="6553200"/>
            <a:ext cx="304799" cy="304799"/>
          </a:xfrm>
        </p:spPr>
        <p:txBody>
          <a:bodyPr/>
          <a:lstStyle/>
          <a:p>
            <a:fld id="{6FDCB7F4-FCD3-4B3D-9BA4-3EC28B460D6C}" type="slidenum">
              <a:rPr lang="en-US" smtClean="0"/>
              <a:t>‹#›</a:t>
            </a:fld>
            <a:endParaRPr lang="en-US"/>
          </a:p>
        </p:txBody>
      </p:sp>
      <p:sp>
        <p:nvSpPr>
          <p:cNvPr id="37" name="Text Placeholder 15">
            <a:extLst>
              <a:ext uri="{FF2B5EF4-FFF2-40B4-BE49-F238E27FC236}">
                <a16:creationId xmlns:a16="http://schemas.microsoft.com/office/drawing/2014/main" id="{108EBC16-514C-7740-843A-F5174EAA96DC}"/>
              </a:ext>
            </a:extLst>
          </p:cNvPr>
          <p:cNvSpPr>
            <a:spLocks noGrp="1"/>
          </p:cNvSpPr>
          <p:nvPr>
            <p:ph type="body" sz="quarter" idx="10" hasCustomPrompt="1"/>
          </p:nvPr>
        </p:nvSpPr>
        <p:spPr>
          <a:xfrm>
            <a:off x="304800" y="3903896"/>
            <a:ext cx="7619999" cy="308120"/>
          </a:xfrm>
          <a:prstGeom prst="rect">
            <a:avLst/>
          </a:prstGeom>
        </p:spPr>
        <p:txBody>
          <a:bodyPr lIns="0" tIns="0" rIns="0" bIns="0" anchor="b"/>
          <a:lstStyle>
            <a:lvl1pPr>
              <a:spcBef>
                <a:spcPts val="0"/>
              </a:spcBef>
              <a:spcAft>
                <a:spcPts val="0"/>
              </a:spcAft>
              <a:buFontTx/>
              <a:buNone/>
              <a:defRPr sz="1600" b="0" baseline="0">
                <a:solidFill>
                  <a:schemeClr val="tx2"/>
                </a:solidFill>
              </a:defRPr>
            </a:lvl1pPr>
            <a:lvl2pPr marL="114300" indent="4763">
              <a:spcAft>
                <a:spcPts val="0"/>
              </a:spcAft>
              <a:buFontTx/>
              <a:buNone/>
              <a:defRPr sz="1400" i="1" baseline="0">
                <a:solidFill>
                  <a:schemeClr val="tx1"/>
                </a:solidFill>
              </a:defRPr>
            </a:lvl2pPr>
          </a:lstStyle>
          <a:p>
            <a:pPr lvl="0"/>
            <a:r>
              <a:rPr lang="en-US"/>
              <a:t>Presenter name [16pt Arial] </a:t>
            </a:r>
          </a:p>
        </p:txBody>
      </p:sp>
      <p:sp>
        <p:nvSpPr>
          <p:cNvPr id="38" name="Title 16">
            <a:extLst>
              <a:ext uri="{FF2B5EF4-FFF2-40B4-BE49-F238E27FC236}">
                <a16:creationId xmlns:a16="http://schemas.microsoft.com/office/drawing/2014/main" id="{124A4A7F-4904-4645-AEF7-28AEBD45D1C3}"/>
              </a:ext>
            </a:extLst>
          </p:cNvPr>
          <p:cNvSpPr>
            <a:spLocks noGrp="1"/>
          </p:cNvSpPr>
          <p:nvPr>
            <p:ph type="title" hasCustomPrompt="1"/>
          </p:nvPr>
        </p:nvSpPr>
        <p:spPr>
          <a:xfrm>
            <a:off x="304801" y="1726100"/>
            <a:ext cx="7619999" cy="2071868"/>
          </a:xfrm>
          <a:prstGeom prst="rect">
            <a:avLst/>
          </a:prstGeom>
          <a:noFill/>
        </p:spPr>
        <p:txBody>
          <a:bodyPr wrap="square" lIns="0" tIns="0" rIns="0" bIns="0" anchor="b">
            <a:noAutofit/>
          </a:bodyPr>
          <a:lstStyle>
            <a:lvl1pPr>
              <a:lnSpc>
                <a:spcPct val="110000"/>
              </a:lnSpc>
              <a:defRPr sz="2800" b="1">
                <a:solidFill>
                  <a:schemeClr val="tx1"/>
                </a:solidFill>
              </a:defRPr>
            </a:lvl1pPr>
          </a:lstStyle>
          <a:p>
            <a:r>
              <a:rPr lang="en-US"/>
              <a:t>Title [28pt Arial Bold] </a:t>
            </a:r>
          </a:p>
        </p:txBody>
      </p:sp>
      <p:sp>
        <p:nvSpPr>
          <p:cNvPr id="39" name="Text Placeholder 15">
            <a:extLst>
              <a:ext uri="{FF2B5EF4-FFF2-40B4-BE49-F238E27FC236}">
                <a16:creationId xmlns:a16="http://schemas.microsoft.com/office/drawing/2014/main" id="{0DF0839E-0C0A-8E4B-9B47-CC686D239594}"/>
              </a:ext>
            </a:extLst>
          </p:cNvPr>
          <p:cNvSpPr>
            <a:spLocks noGrp="1"/>
          </p:cNvSpPr>
          <p:nvPr>
            <p:ph type="body" sz="quarter" idx="14" hasCustomPrompt="1"/>
          </p:nvPr>
        </p:nvSpPr>
        <p:spPr>
          <a:xfrm>
            <a:off x="304800" y="4255834"/>
            <a:ext cx="7619999" cy="1097215"/>
          </a:xfrm>
          <a:prstGeom prst="rect">
            <a:avLst/>
          </a:prstGeom>
        </p:spPr>
        <p:txBody>
          <a:bodyPr lIns="0" tIns="0" rIns="0" bIns="0" anchor="t">
            <a:normAutofit/>
          </a:bodyPr>
          <a:lstStyle>
            <a:lvl1pPr marL="179388" marR="0" indent="-179388" algn="l" defTabSz="914400" rtl="0" eaLnBrk="1" fontAlgn="auto" latinLnBrk="0" hangingPunct="1">
              <a:lnSpc>
                <a:spcPct val="120000"/>
              </a:lnSpc>
              <a:spcBef>
                <a:spcPts val="0"/>
              </a:spcBef>
              <a:spcAft>
                <a:spcPts val="0"/>
              </a:spcAft>
              <a:buClr>
                <a:schemeClr val="accent4"/>
              </a:buClr>
              <a:buSzPct val="100000"/>
              <a:buFontTx/>
              <a:buNone/>
              <a:tabLst/>
              <a:defRPr sz="1400" b="0" baseline="0">
                <a:solidFill>
                  <a:schemeClr val="tx1"/>
                </a:solidFill>
              </a:defRPr>
            </a:lvl1pPr>
            <a:lvl2pPr marL="114300" indent="4763">
              <a:spcAft>
                <a:spcPts val="0"/>
              </a:spcAft>
              <a:buFontTx/>
              <a:buNone/>
              <a:defRPr sz="1400" i="1" baseline="0">
                <a:solidFill>
                  <a:schemeClr val="tx1"/>
                </a:solidFill>
              </a:defRPr>
            </a:lvl2pPr>
          </a:lstStyle>
          <a:p>
            <a:pPr marL="411480" marR="0" lvl="0" indent="-411480" algn="l" defTabSz="914400" rtl="0" eaLnBrk="1" fontAlgn="auto" latinLnBrk="0" hangingPunct="1">
              <a:lnSpc>
                <a:spcPct val="120000"/>
              </a:lnSpc>
              <a:spcBef>
                <a:spcPts val="0"/>
              </a:spcBef>
              <a:spcAft>
                <a:spcPts val="0"/>
              </a:spcAft>
              <a:buClr>
                <a:schemeClr val="accent4"/>
              </a:buClr>
              <a:buSzPct val="100000"/>
              <a:buFontTx/>
              <a:buNone/>
              <a:tabLst/>
              <a:defRPr/>
            </a:pPr>
            <a:r>
              <a:rPr lang="en-US"/>
              <a:t>Presenter Title [14pt Arial]</a:t>
            </a:r>
            <a:br>
              <a:rPr lang="en-US"/>
            </a:br>
            <a:r>
              <a:rPr lang="en-US"/>
              <a:t>Date [14pt Arial] </a:t>
            </a:r>
          </a:p>
        </p:txBody>
      </p:sp>
    </p:spTree>
    <p:extLst>
      <p:ext uri="{BB962C8B-B14F-4D97-AF65-F5344CB8AC3E}">
        <p14:creationId xmlns:p14="http://schemas.microsoft.com/office/powerpoint/2010/main" val="3855500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ustom title slide">
    <p:bg>
      <p:bgPr>
        <a:gradFill>
          <a:gsLst>
            <a:gs pos="0">
              <a:schemeClr val="bg1"/>
            </a:gs>
            <a:gs pos="45000">
              <a:schemeClr val="bg1"/>
            </a:gs>
            <a:gs pos="66000">
              <a:schemeClr val="bg2"/>
            </a:gs>
          </a:gsLst>
          <a:lin ang="1080000" scaled="0"/>
        </a:gra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2DF2EB01-DB3A-564C-8485-CADA3C9CF3AF}"/>
              </a:ext>
            </a:extLst>
          </p:cNvPr>
          <p:cNvSpPr>
            <a:spLocks noGrp="1"/>
          </p:cNvSpPr>
          <p:nvPr>
            <p:ph type="pic" sz="quarter" idx="11" hasCustomPrompt="1"/>
          </p:nvPr>
        </p:nvSpPr>
        <p:spPr>
          <a:xfrm>
            <a:off x="5560459" y="1"/>
            <a:ext cx="6631541" cy="6857999"/>
          </a:xfrm>
          <a:custGeom>
            <a:avLst/>
            <a:gdLst>
              <a:gd name="connsiteX0" fmla="*/ 2183862 w 6631541"/>
              <a:gd name="connsiteY0" fmla="*/ 0 h 6857999"/>
              <a:gd name="connsiteX1" fmla="*/ 6631541 w 6631541"/>
              <a:gd name="connsiteY1" fmla="*/ 0 h 6857999"/>
              <a:gd name="connsiteX2" fmla="*/ 6631541 w 6631541"/>
              <a:gd name="connsiteY2" fmla="*/ 6857999 h 6857999"/>
              <a:gd name="connsiteX3" fmla="*/ 0 w 66315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6631541" h="6857999">
                <a:moveTo>
                  <a:pt x="2183862" y="0"/>
                </a:moveTo>
                <a:lnTo>
                  <a:pt x="6631541" y="0"/>
                </a:lnTo>
                <a:lnTo>
                  <a:pt x="6631541" y="6857999"/>
                </a:lnTo>
                <a:lnTo>
                  <a:pt x="0" y="6857999"/>
                </a:lnTo>
                <a:close/>
              </a:path>
            </a:pathLst>
          </a:custGeom>
          <a:pattFill prst="pct5">
            <a:fgClr>
              <a:schemeClr val="bg1"/>
            </a:fgClr>
            <a:bgClr>
              <a:schemeClr val="bg2"/>
            </a:bgClr>
          </a:pattFill>
        </p:spPr>
        <p:txBody>
          <a:bodyPr vert="horz" wrap="square" lIns="0" tIns="0" rIns="0" bIns="0" rtlCol="0" anchor="ctr">
            <a:noAutofit/>
          </a:bodyPr>
          <a:lstStyle>
            <a:lvl1pPr marL="0" indent="0" algn="ctr">
              <a:buFontTx/>
              <a:buNone/>
              <a:defRPr lang="en-US" sz="1400" dirty="0"/>
            </a:lvl1pPr>
          </a:lstStyle>
          <a:p>
            <a:pPr marR="0" lvl="0" algn="ctr" fontAlgn="auto">
              <a:spcAft>
                <a:spcPts val="0"/>
              </a:spcAft>
              <a:buClrTx/>
              <a:buSzTx/>
              <a:buNone/>
              <a:tabLst/>
            </a:pPr>
            <a:r>
              <a:rPr lang="en-US"/>
              <a:t>Add photo</a:t>
            </a:r>
          </a:p>
        </p:txBody>
      </p:sp>
      <p:grpSp>
        <p:nvGrpSpPr>
          <p:cNvPr id="7" name="Group 6">
            <a:extLst>
              <a:ext uri="{FF2B5EF4-FFF2-40B4-BE49-F238E27FC236}">
                <a16:creationId xmlns:a16="http://schemas.microsoft.com/office/drawing/2014/main" id="{B1F511C6-A535-A245-B123-CC04435D2DAF}"/>
              </a:ext>
            </a:extLst>
          </p:cNvPr>
          <p:cNvGrpSpPr/>
          <p:nvPr/>
        </p:nvGrpSpPr>
        <p:grpSpPr>
          <a:xfrm>
            <a:off x="304799" y="0"/>
            <a:ext cx="2427681" cy="1044934"/>
            <a:chOff x="0" y="0"/>
            <a:chExt cx="2447693" cy="1053548"/>
          </a:xfrm>
        </p:grpSpPr>
        <p:sp>
          <p:nvSpPr>
            <p:cNvPr id="8" name="Parallelogram 7">
              <a:extLst>
                <a:ext uri="{FF2B5EF4-FFF2-40B4-BE49-F238E27FC236}">
                  <a16:creationId xmlns:a16="http://schemas.microsoft.com/office/drawing/2014/main" id="{6399281C-FD14-2942-9A9B-13B5E50B7517}"/>
                </a:ext>
              </a:extLst>
            </p:cNvPr>
            <p:cNvSpPr/>
            <p:nvPr/>
          </p:nvSpPr>
          <p:spPr bwMode="auto">
            <a:xfrm>
              <a:off x="0" y="0"/>
              <a:ext cx="2447693" cy="1053548"/>
            </a:xfrm>
            <a:prstGeom prst="parallelogram">
              <a:avLst>
                <a:gd name="adj" fmla="val 0"/>
              </a:avLst>
            </a:prstGeom>
            <a:solidFill>
              <a:srgbClr val="E7131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a:latin typeface="Arial" pitchFamily="124" charset="0"/>
                </a:rPr>
                <a:t>               </a:t>
              </a:r>
            </a:p>
          </p:txBody>
        </p:sp>
        <p:pic>
          <p:nvPicPr>
            <p:cNvPr id="9" name="Picture 8">
              <a:extLst>
                <a:ext uri="{FF2B5EF4-FFF2-40B4-BE49-F238E27FC236}">
                  <a16:creationId xmlns:a16="http://schemas.microsoft.com/office/drawing/2014/main" id="{7D60AD95-BD80-6049-9976-D024EC4ECDE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5820" y="154984"/>
              <a:ext cx="2178058" cy="756021"/>
            </a:xfrm>
            <a:prstGeom prst="rect">
              <a:avLst/>
            </a:prstGeom>
          </p:spPr>
        </p:pic>
      </p:grpSp>
      <p:grpSp>
        <p:nvGrpSpPr>
          <p:cNvPr id="11" name="Group 10">
            <a:extLst>
              <a:ext uri="{FF2B5EF4-FFF2-40B4-BE49-F238E27FC236}">
                <a16:creationId xmlns:a16="http://schemas.microsoft.com/office/drawing/2014/main" id="{BD8A84AE-AF33-DF45-94CF-C3F25C5B3C5F}"/>
              </a:ext>
            </a:extLst>
          </p:cNvPr>
          <p:cNvGrpSpPr/>
          <p:nvPr/>
        </p:nvGrpSpPr>
        <p:grpSpPr>
          <a:xfrm>
            <a:off x="283193" y="5970590"/>
            <a:ext cx="5053203" cy="441233"/>
            <a:chOff x="5155556" y="6168462"/>
            <a:chExt cx="5053203" cy="441233"/>
          </a:xfrm>
        </p:grpSpPr>
        <p:sp>
          <p:nvSpPr>
            <p:cNvPr id="12" name="TextBox 11">
              <a:extLst>
                <a:ext uri="{FF2B5EF4-FFF2-40B4-BE49-F238E27FC236}">
                  <a16:creationId xmlns:a16="http://schemas.microsoft.com/office/drawing/2014/main" id="{5DF5D896-302C-C647-8B84-3EA145C1337B}"/>
                </a:ext>
              </a:extLst>
            </p:cNvPr>
            <p:cNvSpPr txBox="1"/>
            <p:nvPr/>
          </p:nvSpPr>
          <p:spPr>
            <a:xfrm>
              <a:off x="5656050" y="6168462"/>
              <a:ext cx="4552709" cy="441233"/>
            </a:xfrm>
            <a:prstGeom prst="rect">
              <a:avLst/>
            </a:prstGeom>
            <a:noFill/>
          </p:spPr>
          <p:txBody>
            <a:bodyPr vert="horz" wrap="square" lIns="0" tIns="0" rIns="0" bIns="0" rtlCol="0" anchor="ctr" anchorCtr="0">
              <a:noAutofit/>
            </a:bodyPr>
            <a:lstStyle/>
            <a:p>
              <a:pPr algn="l"/>
              <a:r>
                <a:rPr lang="en-US" sz="2000">
                  <a:solidFill>
                    <a:schemeClr val="tx1"/>
                  </a:solidFill>
                  <a:latin typeface="Arial"/>
                </a:rPr>
                <a:t>The world leader in serving science</a:t>
              </a:r>
            </a:p>
          </p:txBody>
        </p:sp>
        <p:sp>
          <p:nvSpPr>
            <p:cNvPr id="13" name="Parallelogram 12">
              <a:extLst>
                <a:ext uri="{FF2B5EF4-FFF2-40B4-BE49-F238E27FC236}">
                  <a16:creationId xmlns:a16="http://schemas.microsoft.com/office/drawing/2014/main" id="{9BC00B89-C038-314A-AC65-15CF9FEFA67A}"/>
                </a:ext>
              </a:extLst>
            </p:cNvPr>
            <p:cNvSpPr/>
            <p:nvPr/>
          </p:nvSpPr>
          <p:spPr bwMode="auto">
            <a:xfrm>
              <a:off x="5155556" y="6302295"/>
              <a:ext cx="310510" cy="188737"/>
            </a:xfrm>
            <a:prstGeom prst="parallelogram">
              <a:avLst>
                <a:gd name="adj" fmla="val 31844"/>
              </a:avLst>
            </a:prstGeom>
            <a:solidFill>
              <a:srgbClr val="E7131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a:latin typeface="Arial" pitchFamily="124" charset="0"/>
                </a:rPr>
                <a:t>               </a:t>
              </a:r>
            </a:p>
          </p:txBody>
        </p:sp>
      </p:grpSp>
      <p:sp>
        <p:nvSpPr>
          <p:cNvPr id="17" name="Text Placeholder 15">
            <a:extLst>
              <a:ext uri="{FF2B5EF4-FFF2-40B4-BE49-F238E27FC236}">
                <a16:creationId xmlns:a16="http://schemas.microsoft.com/office/drawing/2014/main" id="{066B560F-B405-E64F-9BDF-0CBAACB3D079}"/>
              </a:ext>
            </a:extLst>
          </p:cNvPr>
          <p:cNvSpPr>
            <a:spLocks noGrp="1"/>
          </p:cNvSpPr>
          <p:nvPr>
            <p:ph type="body" sz="quarter" idx="10" hasCustomPrompt="1"/>
          </p:nvPr>
        </p:nvSpPr>
        <p:spPr>
          <a:xfrm>
            <a:off x="304800" y="3903896"/>
            <a:ext cx="5791199" cy="308120"/>
          </a:xfrm>
          <a:prstGeom prst="rect">
            <a:avLst/>
          </a:prstGeom>
        </p:spPr>
        <p:txBody>
          <a:bodyPr lIns="0" tIns="0" rIns="0" bIns="0" anchor="b"/>
          <a:lstStyle>
            <a:lvl1pPr>
              <a:spcBef>
                <a:spcPts val="0"/>
              </a:spcBef>
              <a:spcAft>
                <a:spcPts val="0"/>
              </a:spcAft>
              <a:buFontTx/>
              <a:buNone/>
              <a:defRPr sz="1600" b="0" baseline="0">
                <a:solidFill>
                  <a:schemeClr val="tx2"/>
                </a:solidFill>
              </a:defRPr>
            </a:lvl1pPr>
            <a:lvl2pPr marL="114300" indent="4763">
              <a:spcAft>
                <a:spcPts val="0"/>
              </a:spcAft>
              <a:buFontTx/>
              <a:buNone/>
              <a:defRPr sz="1400" i="1" baseline="0">
                <a:solidFill>
                  <a:schemeClr val="tx1"/>
                </a:solidFill>
              </a:defRPr>
            </a:lvl2pPr>
          </a:lstStyle>
          <a:p>
            <a:pPr lvl="0"/>
            <a:r>
              <a:rPr lang="en-US"/>
              <a:t>Presenter name [16pt Arial] </a:t>
            </a:r>
          </a:p>
        </p:txBody>
      </p:sp>
      <p:sp>
        <p:nvSpPr>
          <p:cNvPr id="21" name="Footer Placeholder 1">
            <a:extLst>
              <a:ext uri="{FF2B5EF4-FFF2-40B4-BE49-F238E27FC236}">
                <a16:creationId xmlns:a16="http://schemas.microsoft.com/office/drawing/2014/main" id="{0417725A-1D63-8B41-B75E-4A7C276235C4}"/>
              </a:ext>
            </a:extLst>
          </p:cNvPr>
          <p:cNvSpPr>
            <a:spLocks noGrp="1"/>
          </p:cNvSpPr>
          <p:nvPr>
            <p:ph type="ftr" sz="quarter" idx="15"/>
          </p:nvPr>
        </p:nvSpPr>
        <p:spPr>
          <a:xfrm>
            <a:off x="304800" y="6553200"/>
            <a:ext cx="7620000" cy="304799"/>
          </a:xfrm>
        </p:spPr>
        <p:txBody>
          <a:bodyPr/>
          <a:lstStyle/>
          <a:p>
            <a:r>
              <a:rPr lang="en-US"/>
              <a:t>Proprietary &amp; Confidential </a:t>
            </a:r>
          </a:p>
        </p:txBody>
      </p:sp>
      <p:sp>
        <p:nvSpPr>
          <p:cNvPr id="22" name="Slide Number Placeholder 2">
            <a:extLst>
              <a:ext uri="{FF2B5EF4-FFF2-40B4-BE49-F238E27FC236}">
                <a16:creationId xmlns:a16="http://schemas.microsoft.com/office/drawing/2014/main" id="{2EFD93CC-9AAB-B446-8966-4FFCA1CA2633}"/>
              </a:ext>
            </a:extLst>
          </p:cNvPr>
          <p:cNvSpPr>
            <a:spLocks noGrp="1"/>
          </p:cNvSpPr>
          <p:nvPr>
            <p:ph type="sldNum" sz="quarter" idx="12"/>
          </p:nvPr>
        </p:nvSpPr>
        <p:spPr>
          <a:xfrm>
            <a:off x="1" y="6553200"/>
            <a:ext cx="304799" cy="304799"/>
          </a:xfrm>
        </p:spPr>
        <p:txBody>
          <a:bodyPr/>
          <a:lstStyle/>
          <a:p>
            <a:fld id="{6FDCB7F4-FCD3-4B3D-9BA4-3EC28B460D6C}" type="slidenum">
              <a:rPr lang="en-US" smtClean="0"/>
              <a:t>‹#›</a:t>
            </a:fld>
            <a:endParaRPr lang="en-US"/>
          </a:p>
        </p:txBody>
      </p:sp>
      <p:sp>
        <p:nvSpPr>
          <p:cNvPr id="15" name="Text Placeholder 15">
            <a:extLst>
              <a:ext uri="{FF2B5EF4-FFF2-40B4-BE49-F238E27FC236}">
                <a16:creationId xmlns:a16="http://schemas.microsoft.com/office/drawing/2014/main" id="{DA6AB682-877D-F244-8431-46BA64252685}"/>
              </a:ext>
            </a:extLst>
          </p:cNvPr>
          <p:cNvSpPr>
            <a:spLocks noGrp="1"/>
          </p:cNvSpPr>
          <p:nvPr>
            <p:ph type="body" sz="quarter" idx="14" hasCustomPrompt="1"/>
          </p:nvPr>
        </p:nvSpPr>
        <p:spPr>
          <a:xfrm>
            <a:off x="304801" y="4255834"/>
            <a:ext cx="5791200" cy="1097215"/>
          </a:xfrm>
          <a:prstGeom prst="rect">
            <a:avLst/>
          </a:prstGeom>
        </p:spPr>
        <p:txBody>
          <a:bodyPr lIns="0" tIns="0" rIns="0" bIns="0" anchor="t">
            <a:normAutofit/>
          </a:bodyPr>
          <a:lstStyle>
            <a:lvl1pPr marL="179388" marR="0" indent="-179388" algn="l" defTabSz="914400" rtl="0" eaLnBrk="1" fontAlgn="auto" latinLnBrk="0" hangingPunct="1">
              <a:lnSpc>
                <a:spcPct val="120000"/>
              </a:lnSpc>
              <a:spcBef>
                <a:spcPts val="0"/>
              </a:spcBef>
              <a:spcAft>
                <a:spcPts val="0"/>
              </a:spcAft>
              <a:buClr>
                <a:schemeClr val="accent4"/>
              </a:buClr>
              <a:buSzPct val="100000"/>
              <a:buFontTx/>
              <a:buNone/>
              <a:tabLst/>
              <a:defRPr sz="1400" b="0" baseline="0">
                <a:solidFill>
                  <a:schemeClr val="tx1"/>
                </a:solidFill>
              </a:defRPr>
            </a:lvl1pPr>
            <a:lvl2pPr marL="114300" indent="4763">
              <a:spcAft>
                <a:spcPts val="0"/>
              </a:spcAft>
              <a:buFontTx/>
              <a:buNone/>
              <a:defRPr sz="1400" i="1" baseline="0">
                <a:solidFill>
                  <a:schemeClr val="tx1"/>
                </a:solidFill>
              </a:defRPr>
            </a:lvl2pPr>
          </a:lstStyle>
          <a:p>
            <a:pPr marL="411480" marR="0" lvl="0" indent="-411480" algn="l" defTabSz="914400" rtl="0" eaLnBrk="1" fontAlgn="auto" latinLnBrk="0" hangingPunct="1">
              <a:lnSpc>
                <a:spcPct val="120000"/>
              </a:lnSpc>
              <a:spcBef>
                <a:spcPts val="0"/>
              </a:spcBef>
              <a:spcAft>
                <a:spcPts val="0"/>
              </a:spcAft>
              <a:buClr>
                <a:schemeClr val="accent4"/>
              </a:buClr>
              <a:buSzPct val="100000"/>
              <a:buFontTx/>
              <a:buNone/>
              <a:tabLst/>
              <a:defRPr/>
            </a:pPr>
            <a:r>
              <a:rPr lang="en-US"/>
              <a:t>Presenter Title [14pt Arial]</a:t>
            </a:r>
            <a:br>
              <a:rPr lang="en-US"/>
            </a:br>
            <a:r>
              <a:rPr lang="en-US"/>
              <a:t>Date [14pt Arial] </a:t>
            </a:r>
          </a:p>
        </p:txBody>
      </p:sp>
      <p:sp>
        <p:nvSpPr>
          <p:cNvPr id="16" name="Title 16">
            <a:extLst>
              <a:ext uri="{FF2B5EF4-FFF2-40B4-BE49-F238E27FC236}">
                <a16:creationId xmlns:a16="http://schemas.microsoft.com/office/drawing/2014/main" id="{086BE638-5BB0-E849-ABA3-5E74A9A7DFDE}"/>
              </a:ext>
            </a:extLst>
          </p:cNvPr>
          <p:cNvSpPr>
            <a:spLocks noGrp="1"/>
          </p:cNvSpPr>
          <p:nvPr>
            <p:ph type="title" hasCustomPrompt="1"/>
          </p:nvPr>
        </p:nvSpPr>
        <p:spPr>
          <a:xfrm>
            <a:off x="304802" y="1726100"/>
            <a:ext cx="5791198" cy="2071868"/>
          </a:xfrm>
          <a:prstGeom prst="rect">
            <a:avLst/>
          </a:prstGeom>
          <a:noFill/>
        </p:spPr>
        <p:txBody>
          <a:bodyPr wrap="square" lIns="0" tIns="0" rIns="0" bIns="0" anchor="b">
            <a:noAutofit/>
          </a:bodyPr>
          <a:lstStyle>
            <a:lvl1pPr>
              <a:lnSpc>
                <a:spcPct val="110000"/>
              </a:lnSpc>
              <a:defRPr sz="2800" b="1">
                <a:solidFill>
                  <a:schemeClr val="tx1"/>
                </a:solidFill>
              </a:defRPr>
            </a:lvl1pPr>
          </a:lstStyle>
          <a:p>
            <a:r>
              <a:rPr lang="en-US"/>
              <a:t>Title [28pt Arial Bold] </a:t>
            </a:r>
          </a:p>
        </p:txBody>
      </p:sp>
    </p:spTree>
    <p:extLst>
      <p:ext uri="{BB962C8B-B14F-4D97-AF65-F5344CB8AC3E}">
        <p14:creationId xmlns:p14="http://schemas.microsoft.com/office/powerpoint/2010/main" val="1853704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image">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AE08B2E-D136-8942-AB0C-32CBAFB45A4D}"/>
              </a:ext>
            </a:extLst>
          </p:cNvPr>
          <p:cNvSpPr>
            <a:spLocks noGrp="1"/>
          </p:cNvSpPr>
          <p:nvPr>
            <p:ph type="pic" sz="quarter" idx="11" hasCustomPrompt="1"/>
          </p:nvPr>
        </p:nvSpPr>
        <p:spPr>
          <a:xfrm>
            <a:off x="5560459" y="-1"/>
            <a:ext cx="6631541" cy="6858000"/>
          </a:xfrm>
          <a:custGeom>
            <a:avLst/>
            <a:gdLst>
              <a:gd name="connsiteX0" fmla="*/ 4761301 w 6631541"/>
              <a:gd name="connsiteY0" fmla="*/ 1 h 6858000"/>
              <a:gd name="connsiteX1" fmla="*/ 4761301 w 6631541"/>
              <a:gd name="connsiteY1" fmla="*/ 673805 h 6858000"/>
              <a:gd name="connsiteX2" fmla="*/ 6326740 w 6631541"/>
              <a:gd name="connsiteY2" fmla="*/ 673805 h 6858000"/>
              <a:gd name="connsiteX3" fmla="*/ 6326740 w 6631541"/>
              <a:gd name="connsiteY3" fmla="*/ 1 h 6858000"/>
              <a:gd name="connsiteX4" fmla="*/ 2183862 w 6631541"/>
              <a:gd name="connsiteY4" fmla="*/ 0 h 6858000"/>
              <a:gd name="connsiteX5" fmla="*/ 6631541 w 6631541"/>
              <a:gd name="connsiteY5" fmla="*/ 0 h 6858000"/>
              <a:gd name="connsiteX6" fmla="*/ 6631541 w 6631541"/>
              <a:gd name="connsiteY6" fmla="*/ 6858000 h 6858000"/>
              <a:gd name="connsiteX7" fmla="*/ 0 w 663154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31541" h="6858000">
                <a:moveTo>
                  <a:pt x="4761301" y="1"/>
                </a:moveTo>
                <a:lnTo>
                  <a:pt x="4761301" y="673805"/>
                </a:lnTo>
                <a:lnTo>
                  <a:pt x="6326740" y="673805"/>
                </a:lnTo>
                <a:lnTo>
                  <a:pt x="6326740" y="1"/>
                </a:lnTo>
                <a:close/>
                <a:moveTo>
                  <a:pt x="2183862" y="0"/>
                </a:moveTo>
                <a:lnTo>
                  <a:pt x="6631541" y="0"/>
                </a:lnTo>
                <a:lnTo>
                  <a:pt x="6631541" y="6858000"/>
                </a:lnTo>
                <a:lnTo>
                  <a:pt x="0" y="6858000"/>
                </a:lnTo>
                <a:close/>
              </a:path>
            </a:pathLst>
          </a:custGeom>
          <a:pattFill prst="pct5">
            <a:fgClr>
              <a:schemeClr val="bg1"/>
            </a:fgClr>
            <a:bgClr>
              <a:schemeClr val="bg2"/>
            </a:bgClr>
          </a:pattFill>
        </p:spPr>
        <p:txBody>
          <a:bodyPr vert="horz" wrap="square" lIns="0" tIns="0" rIns="0" bIns="0" rtlCol="0" anchor="ctr">
            <a:noAutofit/>
          </a:bodyPr>
          <a:lstStyle>
            <a:lvl1pPr marL="0" indent="0" algn="ctr">
              <a:buFontTx/>
              <a:buNone/>
              <a:defRPr lang="en-US" sz="1400" dirty="0"/>
            </a:lvl1pPr>
          </a:lstStyle>
          <a:p>
            <a:pPr marR="0" lvl="0" algn="ctr" fontAlgn="auto">
              <a:spcAft>
                <a:spcPts val="0"/>
              </a:spcAft>
              <a:buClrTx/>
              <a:buSzTx/>
              <a:buNone/>
              <a:tabLst/>
            </a:pPr>
            <a:r>
              <a:rPr lang="en-US"/>
              <a:t>Add photo</a:t>
            </a:r>
          </a:p>
        </p:txBody>
      </p:sp>
      <p:sp>
        <p:nvSpPr>
          <p:cNvPr id="12" name="Slide Number Placeholder 11">
            <a:extLst>
              <a:ext uri="{FF2B5EF4-FFF2-40B4-BE49-F238E27FC236}">
                <a16:creationId xmlns:a16="http://schemas.microsoft.com/office/drawing/2014/main" id="{47161BDA-83E9-E143-BE27-DC11E94DC4B5}"/>
              </a:ext>
            </a:extLst>
          </p:cNvPr>
          <p:cNvSpPr>
            <a:spLocks noGrp="1"/>
          </p:cNvSpPr>
          <p:nvPr>
            <p:ph type="sldNum" sz="quarter" idx="10"/>
          </p:nvPr>
        </p:nvSpPr>
        <p:spPr/>
        <p:txBody>
          <a:bodyPr lIns="0" tIns="0" rIns="0" bIns="0"/>
          <a:lstStyle/>
          <a:p>
            <a:fld id="{6FDCB7F4-FCD3-4B3D-9BA4-3EC28B460D6C}" type="slidenum">
              <a:rPr lang="en-US" smtClean="0"/>
              <a:t>‹#›</a:t>
            </a:fld>
            <a:endParaRPr lang="en-US"/>
          </a:p>
        </p:txBody>
      </p:sp>
      <p:sp>
        <p:nvSpPr>
          <p:cNvPr id="17" name="Title 16">
            <a:extLst>
              <a:ext uri="{FF2B5EF4-FFF2-40B4-BE49-F238E27FC236}">
                <a16:creationId xmlns:a16="http://schemas.microsoft.com/office/drawing/2014/main" id="{FB477BD4-B3C4-0245-87E7-210A11A609FB}"/>
              </a:ext>
            </a:extLst>
          </p:cNvPr>
          <p:cNvSpPr>
            <a:spLocks noGrp="1"/>
          </p:cNvSpPr>
          <p:nvPr>
            <p:ph type="title"/>
          </p:nvPr>
        </p:nvSpPr>
        <p:spPr>
          <a:xfrm>
            <a:off x="304801" y="304799"/>
            <a:ext cx="7010399" cy="381001"/>
          </a:xfrm>
        </p:spPr>
        <p:txBody>
          <a:bodyPr/>
          <a:lstStyle>
            <a:lvl1pPr>
              <a:defRPr>
                <a:solidFill>
                  <a:schemeClr val="tx2"/>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A45E3DEE-D37C-1D48-B059-905D05A3A480}"/>
              </a:ext>
            </a:extLst>
          </p:cNvPr>
          <p:cNvSpPr>
            <a:spLocks noGrp="1"/>
          </p:cNvSpPr>
          <p:nvPr>
            <p:ph type="ftr" sz="quarter" idx="12"/>
          </p:nvPr>
        </p:nvSpPr>
        <p:spPr>
          <a:xfrm>
            <a:off x="304799" y="6553201"/>
            <a:ext cx="7620001" cy="304800"/>
          </a:xfrm>
          <a:prstGeom prst="rect">
            <a:avLst/>
          </a:prstGeom>
        </p:spPr>
        <p:txBody>
          <a:bodyPr/>
          <a:lstStyle>
            <a:lvl1pPr>
              <a:defRPr>
                <a:solidFill>
                  <a:schemeClr val="accent5"/>
                </a:solidFill>
              </a:defRPr>
            </a:lvl1pPr>
          </a:lstStyle>
          <a:p>
            <a:r>
              <a:rPr lang="en-US"/>
              <a:t>Proprietary &amp; Confidential </a:t>
            </a:r>
          </a:p>
        </p:txBody>
      </p:sp>
      <p:sp>
        <p:nvSpPr>
          <p:cNvPr id="8" name="Content Placeholder 3">
            <a:extLst>
              <a:ext uri="{FF2B5EF4-FFF2-40B4-BE49-F238E27FC236}">
                <a16:creationId xmlns:a16="http://schemas.microsoft.com/office/drawing/2014/main" id="{E78B1B2E-3D55-0E40-BE78-DE19E0E78115}"/>
              </a:ext>
            </a:extLst>
          </p:cNvPr>
          <p:cNvSpPr>
            <a:spLocks noGrp="1"/>
          </p:cNvSpPr>
          <p:nvPr>
            <p:ph sz="quarter" idx="14"/>
          </p:nvPr>
        </p:nvSpPr>
        <p:spPr>
          <a:xfrm>
            <a:off x="304800" y="1447800"/>
            <a:ext cx="5791200" cy="4607954"/>
          </a:xfrm>
          <a:prstGeom prst="rect">
            <a:avLst/>
          </a:prstGeom>
        </p:spPr>
        <p:txBody>
          <a:bodyPr vert="horz" lIns="0" tIns="0" rIns="0" bIns="0" rtlCol="0" anchor="ctr" anchorCtr="0">
            <a:noAutofit/>
          </a:bodyPr>
          <a:lstStyle>
            <a:lvl1pPr marL="342900" indent="-342900">
              <a:buClr>
                <a:schemeClr val="tx2"/>
              </a:buClr>
              <a:buFont typeface="Arial" panose="020B0604020202020204" pitchFamily="34" charset="0"/>
              <a:buChar char="•"/>
              <a:defRPr lang="en-US" dirty="0" smtClean="0"/>
            </a:lvl1pPr>
            <a:lvl2pPr marL="520700" indent="-285750">
              <a:buFont typeface="Arial" panose="020B0604020202020204" pitchFamily="34" charset="0"/>
              <a:buChar char="•"/>
              <a:defRPr lang="en-US" dirty="0" smtClean="0"/>
            </a:lvl2pPr>
            <a:lvl3pPr marL="749300" indent="-285750">
              <a:buFont typeface="Arial" panose="020B0604020202020204" pitchFamily="34" charset="0"/>
              <a:buChar char="•"/>
              <a:defRPr lang="en-US" dirty="0" smtClean="0"/>
            </a:lvl3pPr>
            <a:lvl4pPr marL="862013" indent="-171450">
              <a:buFont typeface="Arial" panose="020B0604020202020204" pitchFamily="34" charset="0"/>
              <a:buChar char="•"/>
              <a:defRPr lang="en-US" dirty="0" smtClean="0"/>
            </a:lvl4pPr>
            <a:lvl5pPr marL="1093787" indent="-171450">
              <a:buFont typeface="Arial" panose="020B0604020202020204" pitchFamily="34" charset="0"/>
              <a:buChar cha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913AD51C-A540-614E-BCCA-04DD383D383F}"/>
              </a:ext>
            </a:extLst>
          </p:cNvPr>
          <p:cNvSpPr>
            <a:spLocks noGrp="1"/>
          </p:cNvSpPr>
          <p:nvPr>
            <p:ph type="body" sz="quarter" idx="15" hasCustomPrompt="1"/>
          </p:nvPr>
        </p:nvSpPr>
        <p:spPr>
          <a:xfrm>
            <a:off x="304798" y="6055756"/>
            <a:ext cx="5255662" cy="489204"/>
          </a:xfrm>
          <a:prstGeom prst="rect">
            <a:avLst/>
          </a:prstGeom>
        </p:spPr>
        <p:txBody>
          <a:bodyPr anchor="b">
            <a:normAutofit/>
          </a:bodyPr>
          <a:lstStyle>
            <a:lvl1pPr marL="0" indent="0">
              <a:spcBef>
                <a:spcPts val="100"/>
              </a:spcBef>
              <a:buNone/>
              <a:defRPr sz="1000">
                <a:solidFill>
                  <a:schemeClr val="accent5"/>
                </a:solidFill>
              </a:defRPr>
            </a:lvl1pPr>
          </a:lstStyle>
          <a:p>
            <a:pPr lvl="0"/>
            <a:r>
              <a:rPr lang="en-US"/>
              <a:t>Source notes</a:t>
            </a:r>
          </a:p>
        </p:txBody>
      </p:sp>
      <p:sp>
        <p:nvSpPr>
          <p:cNvPr id="10" name="Text Placeholder 7">
            <a:extLst>
              <a:ext uri="{FF2B5EF4-FFF2-40B4-BE49-F238E27FC236}">
                <a16:creationId xmlns:a16="http://schemas.microsoft.com/office/drawing/2014/main" id="{C408A322-1049-7D40-BE0C-3E8E57A90330}"/>
              </a:ext>
            </a:extLst>
          </p:cNvPr>
          <p:cNvSpPr>
            <a:spLocks noGrp="1"/>
          </p:cNvSpPr>
          <p:nvPr>
            <p:ph type="body" sz="quarter" idx="16" hasCustomPrompt="1"/>
          </p:nvPr>
        </p:nvSpPr>
        <p:spPr>
          <a:xfrm>
            <a:off x="300226" y="893063"/>
            <a:ext cx="6884345" cy="381001"/>
          </a:xfrm>
          <a:prstGeom prst="rect">
            <a:avLst/>
          </a:prstGeom>
        </p:spPr>
        <p:txBody>
          <a:bodyPr lIns="0" tIns="0" rIns="0" bIns="0" anchor="t">
            <a:noAutofit/>
          </a:bodyPr>
          <a:lstStyle>
            <a:lvl1pPr marL="0" indent="0">
              <a:buNone/>
              <a:defRPr sz="2000">
                <a:solidFill>
                  <a:schemeClr val="tx1"/>
                </a:solidFill>
              </a:defRPr>
            </a:lvl1pPr>
          </a:lstStyle>
          <a:p>
            <a:pPr lvl="0"/>
            <a:r>
              <a:rPr lang="en-US"/>
              <a:t>Click to add </a:t>
            </a:r>
            <a:r>
              <a:rPr lang="en-US" err="1"/>
              <a:t>subheader</a:t>
            </a:r>
            <a:endParaRPr lang="en-US"/>
          </a:p>
        </p:txBody>
      </p:sp>
    </p:spTree>
    <p:extLst>
      <p:ext uri="{BB962C8B-B14F-4D97-AF65-F5344CB8AC3E}">
        <p14:creationId xmlns:p14="http://schemas.microsoft.com/office/powerpoint/2010/main" val="2254079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No Content)">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CD351-FB49-4649-BD51-7F2228F8A180}"/>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6" name="Text Placeholder 7">
            <a:extLst>
              <a:ext uri="{FF2B5EF4-FFF2-40B4-BE49-F238E27FC236}">
                <a16:creationId xmlns:a16="http://schemas.microsoft.com/office/drawing/2014/main" id="{AC6D37E8-5E1B-4025-9CB6-9AADD0B2F568}"/>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defRPr>
            </a:lvl1pPr>
          </a:lstStyle>
          <a:p>
            <a:pPr lvl="0"/>
            <a:r>
              <a:rPr lang="en-US"/>
              <a:t>Click to add </a:t>
            </a:r>
            <a:r>
              <a:rPr lang="en-US" err="1"/>
              <a:t>subheader</a:t>
            </a:r>
            <a:endParaRPr lang="en-US"/>
          </a:p>
        </p:txBody>
      </p:sp>
      <p:sp>
        <p:nvSpPr>
          <p:cNvPr id="7" name="Text Placeholder 7">
            <a:extLst>
              <a:ext uri="{FF2B5EF4-FFF2-40B4-BE49-F238E27FC236}">
                <a16:creationId xmlns:a16="http://schemas.microsoft.com/office/drawing/2014/main" id="{C1053C4D-3245-41E9-BC79-2133D6EFE62D}"/>
              </a:ext>
            </a:extLst>
          </p:cNvPr>
          <p:cNvSpPr>
            <a:spLocks noGrp="1"/>
          </p:cNvSpPr>
          <p:nvPr>
            <p:ph type="body" sz="quarter" idx="12" hasCustomPrompt="1"/>
          </p:nvPr>
        </p:nvSpPr>
        <p:spPr>
          <a:xfrm>
            <a:off x="304797" y="6055756"/>
            <a:ext cx="11582401" cy="489204"/>
          </a:xfrm>
          <a:prstGeom prst="rect">
            <a:avLst/>
          </a:prstGeom>
        </p:spPr>
        <p:txBody>
          <a:bodyPr anchor="b">
            <a:normAutofit/>
          </a:bodyPr>
          <a:lstStyle>
            <a:lvl1pPr marL="0" indent="0">
              <a:spcBef>
                <a:spcPts val="100"/>
              </a:spcBef>
              <a:buNone/>
              <a:defRPr sz="1000">
                <a:solidFill>
                  <a:schemeClr val="accent5"/>
                </a:solidFill>
              </a:defRPr>
            </a:lvl1pPr>
          </a:lstStyle>
          <a:p>
            <a:pPr lvl="0"/>
            <a:r>
              <a:rPr lang="en-US"/>
              <a:t>Source notes</a:t>
            </a:r>
          </a:p>
        </p:txBody>
      </p:sp>
      <p:sp>
        <p:nvSpPr>
          <p:cNvPr id="8" name="Slide Number Placeholder 11">
            <a:extLst>
              <a:ext uri="{FF2B5EF4-FFF2-40B4-BE49-F238E27FC236}">
                <a16:creationId xmlns:a16="http://schemas.microsoft.com/office/drawing/2014/main" id="{43FDEDB6-CE04-F84B-AAD3-991730DCA9C0}"/>
              </a:ext>
            </a:extLst>
          </p:cNvPr>
          <p:cNvSpPr>
            <a:spLocks noGrp="1"/>
          </p:cNvSpPr>
          <p:nvPr>
            <p:ph type="sldNum" sz="quarter" idx="10"/>
          </p:nvPr>
        </p:nvSpPr>
        <p:spPr>
          <a:xfrm>
            <a:off x="1" y="6553200"/>
            <a:ext cx="304799" cy="304799"/>
          </a:xfrm>
        </p:spPr>
        <p:txBody>
          <a:bodyPr lIns="0" tIns="0" rIns="0" bIns="0"/>
          <a:lstStyle/>
          <a:p>
            <a:fld id="{6FDCB7F4-FCD3-4B3D-9BA4-3EC28B460D6C}" type="slidenum">
              <a:rPr lang="en-US" smtClean="0"/>
              <a:t>‹#›</a:t>
            </a:fld>
            <a:endParaRPr lang="en-US"/>
          </a:p>
        </p:txBody>
      </p:sp>
      <p:sp>
        <p:nvSpPr>
          <p:cNvPr id="9" name="Footer Placeholder 1">
            <a:extLst>
              <a:ext uri="{FF2B5EF4-FFF2-40B4-BE49-F238E27FC236}">
                <a16:creationId xmlns:a16="http://schemas.microsoft.com/office/drawing/2014/main" id="{D91B50C1-7025-B243-9430-602CDE810AAB}"/>
              </a:ext>
            </a:extLst>
          </p:cNvPr>
          <p:cNvSpPr>
            <a:spLocks noGrp="1"/>
          </p:cNvSpPr>
          <p:nvPr>
            <p:ph type="ftr" sz="quarter" idx="13"/>
          </p:nvPr>
        </p:nvSpPr>
        <p:spPr>
          <a:xfrm>
            <a:off x="304799" y="6553201"/>
            <a:ext cx="7620001" cy="304800"/>
          </a:xfrm>
          <a:prstGeom prst="rect">
            <a:avLst/>
          </a:prstGeom>
        </p:spPr>
        <p:txBody>
          <a:bodyPr/>
          <a:lstStyle>
            <a:lvl1pPr>
              <a:defRPr>
                <a:solidFill>
                  <a:schemeClr val="accent5"/>
                </a:solidFill>
              </a:defRPr>
            </a:lvl1pPr>
          </a:lstStyle>
          <a:p>
            <a:r>
              <a:rPr lang="en-US"/>
              <a:t>Proprietary &amp; Confidential </a:t>
            </a:r>
          </a:p>
        </p:txBody>
      </p:sp>
    </p:spTree>
    <p:extLst>
      <p:ext uri="{BB962C8B-B14F-4D97-AF65-F5344CB8AC3E}">
        <p14:creationId xmlns:p14="http://schemas.microsoft.com/office/powerpoint/2010/main" val="212028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744">
          <p15:clr>
            <a:srgbClr val="FBAE40"/>
          </p15:clr>
        </p15:guide>
        <p15:guide id="3" pos="39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2EC3-BB61-5A42-8BF1-1D2972BB044D}"/>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5" name="Slide Number Placeholder 11">
            <a:extLst>
              <a:ext uri="{FF2B5EF4-FFF2-40B4-BE49-F238E27FC236}">
                <a16:creationId xmlns:a16="http://schemas.microsoft.com/office/drawing/2014/main" id="{0D25D28A-A5EB-C240-A997-149159566C62}"/>
              </a:ext>
            </a:extLst>
          </p:cNvPr>
          <p:cNvSpPr>
            <a:spLocks noGrp="1"/>
          </p:cNvSpPr>
          <p:nvPr>
            <p:ph type="sldNum" sz="quarter" idx="10"/>
          </p:nvPr>
        </p:nvSpPr>
        <p:spPr>
          <a:xfrm>
            <a:off x="1" y="6553200"/>
            <a:ext cx="304799" cy="304799"/>
          </a:xfrm>
        </p:spPr>
        <p:txBody>
          <a:bodyPr lIns="0" tIns="0" rIns="0" bIns="0"/>
          <a:lstStyle/>
          <a:p>
            <a:fld id="{6FDCB7F4-FCD3-4B3D-9BA4-3EC28B460D6C}" type="slidenum">
              <a:rPr lang="en-US" smtClean="0"/>
              <a:t>‹#›</a:t>
            </a:fld>
            <a:endParaRPr lang="en-US"/>
          </a:p>
        </p:txBody>
      </p:sp>
      <p:sp>
        <p:nvSpPr>
          <p:cNvPr id="6" name="Footer Placeholder 1">
            <a:extLst>
              <a:ext uri="{FF2B5EF4-FFF2-40B4-BE49-F238E27FC236}">
                <a16:creationId xmlns:a16="http://schemas.microsoft.com/office/drawing/2014/main" id="{EF39BEC2-E111-4A4B-836F-3D8401524587}"/>
              </a:ext>
            </a:extLst>
          </p:cNvPr>
          <p:cNvSpPr>
            <a:spLocks noGrp="1"/>
          </p:cNvSpPr>
          <p:nvPr>
            <p:ph type="ftr" sz="quarter" idx="12"/>
          </p:nvPr>
        </p:nvSpPr>
        <p:spPr>
          <a:xfrm>
            <a:off x="304799" y="6553201"/>
            <a:ext cx="7620001" cy="304800"/>
          </a:xfrm>
          <a:prstGeom prst="rect">
            <a:avLst/>
          </a:prstGeom>
        </p:spPr>
        <p:txBody>
          <a:bodyPr/>
          <a:lstStyle>
            <a:lvl1pPr>
              <a:defRPr>
                <a:solidFill>
                  <a:schemeClr val="accent5"/>
                </a:solidFill>
              </a:defRPr>
            </a:lvl1pPr>
          </a:lstStyle>
          <a:p>
            <a:r>
              <a:rPr lang="en-US"/>
              <a:t>Proprietary &amp; Confidential </a:t>
            </a:r>
          </a:p>
        </p:txBody>
      </p:sp>
      <p:sp>
        <p:nvSpPr>
          <p:cNvPr id="8" name="Text Placeholder 7">
            <a:extLst>
              <a:ext uri="{FF2B5EF4-FFF2-40B4-BE49-F238E27FC236}">
                <a16:creationId xmlns:a16="http://schemas.microsoft.com/office/drawing/2014/main" id="{2A4CF7CB-ACF9-2E40-8360-1F09EA0AC0AC}"/>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defRPr>
            </a:lvl1pPr>
          </a:lstStyle>
          <a:p>
            <a:pPr lvl="0"/>
            <a:r>
              <a:rPr lang="en-US"/>
              <a:t>Click to add </a:t>
            </a:r>
            <a:r>
              <a:rPr lang="en-US" err="1"/>
              <a:t>subheader</a:t>
            </a:r>
            <a:endParaRPr lang="en-US"/>
          </a:p>
        </p:txBody>
      </p:sp>
      <p:sp>
        <p:nvSpPr>
          <p:cNvPr id="10" name="Text Placeholder 7">
            <a:extLst>
              <a:ext uri="{FF2B5EF4-FFF2-40B4-BE49-F238E27FC236}">
                <a16:creationId xmlns:a16="http://schemas.microsoft.com/office/drawing/2014/main" id="{EE5F834C-5A08-DA4E-82E7-AC5A7A2CC796}"/>
              </a:ext>
            </a:extLst>
          </p:cNvPr>
          <p:cNvSpPr>
            <a:spLocks noGrp="1"/>
          </p:cNvSpPr>
          <p:nvPr>
            <p:ph type="body" sz="quarter" idx="13" hasCustomPrompt="1"/>
          </p:nvPr>
        </p:nvSpPr>
        <p:spPr>
          <a:xfrm>
            <a:off x="304797" y="6055756"/>
            <a:ext cx="11582401" cy="489204"/>
          </a:xfrm>
          <a:prstGeom prst="rect">
            <a:avLst/>
          </a:prstGeom>
        </p:spPr>
        <p:txBody>
          <a:bodyPr anchor="b">
            <a:normAutofit/>
          </a:bodyPr>
          <a:lstStyle>
            <a:lvl1pPr marL="0" indent="0">
              <a:spcBef>
                <a:spcPts val="100"/>
              </a:spcBef>
              <a:buNone/>
              <a:defRPr sz="1000">
                <a:solidFill>
                  <a:schemeClr val="accent5"/>
                </a:solidFill>
              </a:defRPr>
            </a:lvl1pPr>
          </a:lstStyle>
          <a:p>
            <a:pPr lvl="0"/>
            <a:r>
              <a:rPr lang="en-US"/>
              <a:t>Source notes</a:t>
            </a:r>
          </a:p>
        </p:txBody>
      </p:sp>
      <p:sp>
        <p:nvSpPr>
          <p:cNvPr id="7" name="Content Placeholder 6">
            <a:extLst>
              <a:ext uri="{FF2B5EF4-FFF2-40B4-BE49-F238E27FC236}">
                <a16:creationId xmlns:a16="http://schemas.microsoft.com/office/drawing/2014/main" id="{AFD7366D-1388-3D45-9C8A-11D05A5A4315}"/>
              </a:ext>
            </a:extLst>
          </p:cNvPr>
          <p:cNvSpPr>
            <a:spLocks noGrp="1"/>
          </p:cNvSpPr>
          <p:nvPr>
            <p:ph sz="quarter" idx="14"/>
          </p:nvPr>
        </p:nvSpPr>
        <p:spPr>
          <a:xfrm>
            <a:off x="300038" y="1447800"/>
            <a:ext cx="11587162" cy="4608513"/>
          </a:xfrm>
        </p:spPr>
        <p:txBody>
          <a:bodyPr/>
          <a:lstStyle>
            <a:lvl1pPr marL="342900" indent="-342900">
              <a:buFont typeface="Arial" panose="020B0604020202020204" pitchFamily="34" charset="0"/>
              <a:buChar char="•"/>
              <a:defRPr/>
            </a:lvl1pPr>
            <a:lvl2pPr marL="520700" indent="-285750">
              <a:buFont typeface="Arial" panose="020B0604020202020204" pitchFamily="34" charset="0"/>
              <a:buChar char="•"/>
              <a:defRPr/>
            </a:lvl2pPr>
            <a:lvl3pPr marL="749300" indent="-285750">
              <a:buFont typeface="Arial" panose="020B0604020202020204" pitchFamily="34" charset="0"/>
              <a:buChar char="•"/>
              <a:defRPr/>
            </a:lvl3pPr>
            <a:lvl4pPr marL="862013" indent="-171450">
              <a:buFont typeface="Arial" panose="020B0604020202020204" pitchFamily="34" charset="0"/>
              <a:buChar char="•"/>
              <a:defRPr/>
            </a:lvl4pPr>
            <a:lvl5pPr marL="1093787" indent="-1714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3652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lumn">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2EC3-BB61-5A42-8BF1-1D2972BB044D}"/>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6" name="Slide Number Placeholder 11">
            <a:extLst>
              <a:ext uri="{FF2B5EF4-FFF2-40B4-BE49-F238E27FC236}">
                <a16:creationId xmlns:a16="http://schemas.microsoft.com/office/drawing/2014/main" id="{CA35970F-C7C4-F346-8F9C-43C9A251063B}"/>
              </a:ext>
            </a:extLst>
          </p:cNvPr>
          <p:cNvSpPr>
            <a:spLocks noGrp="1"/>
          </p:cNvSpPr>
          <p:nvPr>
            <p:ph type="sldNum" sz="quarter" idx="10"/>
          </p:nvPr>
        </p:nvSpPr>
        <p:spPr>
          <a:xfrm>
            <a:off x="1" y="6553200"/>
            <a:ext cx="304799" cy="304799"/>
          </a:xfrm>
        </p:spPr>
        <p:txBody>
          <a:bodyPr lIns="0" tIns="0" rIns="0" bIns="0"/>
          <a:lstStyle/>
          <a:p>
            <a:fld id="{6FDCB7F4-FCD3-4B3D-9BA4-3EC28B460D6C}" type="slidenum">
              <a:rPr lang="en-US" smtClean="0"/>
              <a:t>‹#›</a:t>
            </a:fld>
            <a:endParaRPr lang="en-US"/>
          </a:p>
        </p:txBody>
      </p:sp>
      <p:sp>
        <p:nvSpPr>
          <p:cNvPr id="7" name="Footer Placeholder 1">
            <a:extLst>
              <a:ext uri="{FF2B5EF4-FFF2-40B4-BE49-F238E27FC236}">
                <a16:creationId xmlns:a16="http://schemas.microsoft.com/office/drawing/2014/main" id="{CE9EC605-3413-1E4D-96BF-ECCB56711FD5}"/>
              </a:ext>
            </a:extLst>
          </p:cNvPr>
          <p:cNvSpPr>
            <a:spLocks noGrp="1"/>
          </p:cNvSpPr>
          <p:nvPr>
            <p:ph type="ftr" sz="quarter" idx="13"/>
          </p:nvPr>
        </p:nvSpPr>
        <p:spPr>
          <a:xfrm>
            <a:off x="304799" y="6553201"/>
            <a:ext cx="7620001" cy="304800"/>
          </a:xfrm>
          <a:prstGeom prst="rect">
            <a:avLst/>
          </a:prstGeom>
        </p:spPr>
        <p:txBody>
          <a:bodyPr/>
          <a:lstStyle>
            <a:lvl1pPr>
              <a:defRPr>
                <a:solidFill>
                  <a:schemeClr val="accent5"/>
                </a:solidFill>
              </a:defRPr>
            </a:lvl1pPr>
          </a:lstStyle>
          <a:p>
            <a:r>
              <a:rPr lang="en-US"/>
              <a:t>Proprietary &amp; Confidential </a:t>
            </a:r>
          </a:p>
        </p:txBody>
      </p:sp>
      <p:sp>
        <p:nvSpPr>
          <p:cNvPr id="8" name="Text Placeholder 7">
            <a:extLst>
              <a:ext uri="{FF2B5EF4-FFF2-40B4-BE49-F238E27FC236}">
                <a16:creationId xmlns:a16="http://schemas.microsoft.com/office/drawing/2014/main" id="{FE813D60-49DC-CC4E-8912-23F1B67BB019}"/>
              </a:ext>
            </a:extLst>
          </p:cNvPr>
          <p:cNvSpPr>
            <a:spLocks noGrp="1"/>
          </p:cNvSpPr>
          <p:nvPr>
            <p:ph type="body" sz="quarter" idx="14" hasCustomPrompt="1"/>
          </p:nvPr>
        </p:nvSpPr>
        <p:spPr>
          <a:xfrm>
            <a:off x="304797" y="6055756"/>
            <a:ext cx="11582400" cy="489204"/>
          </a:xfrm>
          <a:prstGeom prst="rect">
            <a:avLst/>
          </a:prstGeom>
        </p:spPr>
        <p:txBody>
          <a:bodyPr anchor="b">
            <a:normAutofit/>
          </a:bodyPr>
          <a:lstStyle>
            <a:lvl1pPr marL="0" indent="0">
              <a:spcBef>
                <a:spcPts val="100"/>
              </a:spcBef>
              <a:buNone/>
              <a:defRPr sz="1000">
                <a:solidFill>
                  <a:schemeClr val="accent5"/>
                </a:solidFill>
              </a:defRPr>
            </a:lvl1pPr>
          </a:lstStyle>
          <a:p>
            <a:pPr lvl="0"/>
            <a:r>
              <a:rPr lang="en-US"/>
              <a:t>Source notes</a:t>
            </a:r>
          </a:p>
        </p:txBody>
      </p:sp>
      <p:sp>
        <p:nvSpPr>
          <p:cNvPr id="12" name="Content Placeholder 3">
            <a:extLst>
              <a:ext uri="{FF2B5EF4-FFF2-40B4-BE49-F238E27FC236}">
                <a16:creationId xmlns:a16="http://schemas.microsoft.com/office/drawing/2014/main" id="{D38D7C33-9A72-7247-9B25-82BE39794E09}"/>
              </a:ext>
            </a:extLst>
          </p:cNvPr>
          <p:cNvSpPr>
            <a:spLocks noGrp="1"/>
          </p:cNvSpPr>
          <p:nvPr>
            <p:ph sz="quarter" idx="16"/>
          </p:nvPr>
        </p:nvSpPr>
        <p:spPr>
          <a:xfrm>
            <a:off x="304800" y="1447800"/>
            <a:ext cx="5638796" cy="4607954"/>
          </a:xfrm>
          <a:prstGeom prst="rect">
            <a:avLst/>
          </a:prstGeom>
        </p:spPr>
        <p:txBody>
          <a:bodyPr vert="horz" lIns="0" tIns="0" rIns="0" bIns="0" rtlCol="0">
            <a:normAutofit/>
          </a:bodyPr>
          <a:lstStyle>
            <a:lvl1pPr marL="342900" indent="-342900">
              <a:buFont typeface="Arial" panose="020B0604020202020204" pitchFamily="34" charset="0"/>
              <a:buChar char="•"/>
              <a:defRPr lang="en-US" dirty="0" smtClean="0"/>
            </a:lvl1pPr>
            <a:lvl2pPr marL="520700" indent="-285750">
              <a:buFont typeface="Arial" panose="020B0604020202020204" pitchFamily="34" charset="0"/>
              <a:buChar char="•"/>
              <a:defRPr lang="en-US" dirty="0" smtClean="0"/>
            </a:lvl2pPr>
            <a:lvl3pPr marL="749300" indent="-285750">
              <a:buFont typeface="Arial" panose="020B0604020202020204" pitchFamily="34" charset="0"/>
              <a:buChar char="•"/>
              <a:defRPr lang="en-US" dirty="0" smtClean="0"/>
            </a:lvl3pPr>
            <a:lvl4pPr marL="862013" indent="-171450">
              <a:buFont typeface="Arial" panose="020B0604020202020204" pitchFamily="34" charset="0"/>
              <a:buChar char="•"/>
              <a:defRPr lang="en-US" dirty="0" smtClean="0"/>
            </a:lvl4pPr>
            <a:lvl5pPr marL="1093787" indent="-171450">
              <a:buFont typeface="Arial" panose="020B0604020202020204" pitchFamily="34" charset="0"/>
              <a:buChar cha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4109D056-DC1B-0D4A-8CCD-D716570C884F}"/>
              </a:ext>
            </a:extLst>
          </p:cNvPr>
          <p:cNvSpPr>
            <a:spLocks noGrp="1"/>
          </p:cNvSpPr>
          <p:nvPr>
            <p:ph sz="quarter" idx="17"/>
          </p:nvPr>
        </p:nvSpPr>
        <p:spPr>
          <a:xfrm>
            <a:off x="6248398" y="1447800"/>
            <a:ext cx="5638799" cy="4607954"/>
          </a:xfrm>
          <a:prstGeom prst="rect">
            <a:avLst/>
          </a:prstGeom>
        </p:spPr>
        <p:txBody>
          <a:bodyPr vert="horz" lIns="0" tIns="0" rIns="0" bIns="0" rtlCol="0">
            <a:normAutofit/>
          </a:bodyPr>
          <a:lstStyle>
            <a:lvl1pPr marL="342900" indent="-342900">
              <a:buFont typeface="Arial" panose="020B0604020202020204" pitchFamily="34" charset="0"/>
              <a:buChar char="•"/>
              <a:defRPr lang="en-US" dirty="0" smtClean="0"/>
            </a:lvl1pPr>
            <a:lvl2pPr marL="520700" indent="-285750">
              <a:buFont typeface="Arial" panose="020B0604020202020204" pitchFamily="34" charset="0"/>
              <a:buChar char="•"/>
              <a:defRPr lang="en-US" dirty="0" smtClean="0"/>
            </a:lvl2pPr>
            <a:lvl3pPr marL="749300" indent="-285750">
              <a:buFont typeface="Arial" panose="020B0604020202020204" pitchFamily="34" charset="0"/>
              <a:buChar char="•"/>
              <a:defRPr lang="en-US" dirty="0" smtClean="0"/>
            </a:lvl3pPr>
            <a:lvl4pPr marL="862013" indent="-171450">
              <a:buFont typeface="Arial" panose="020B0604020202020204" pitchFamily="34" charset="0"/>
              <a:buChar char="•"/>
              <a:defRPr lang="en-US" dirty="0" smtClean="0"/>
            </a:lvl4pPr>
            <a:lvl5pPr marL="1093787" indent="-171450">
              <a:buFont typeface="Arial" panose="020B0604020202020204" pitchFamily="34" charset="0"/>
              <a:buChar cha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a:extLst>
              <a:ext uri="{FF2B5EF4-FFF2-40B4-BE49-F238E27FC236}">
                <a16:creationId xmlns:a16="http://schemas.microsoft.com/office/drawing/2014/main" id="{95884C43-267B-8949-85E3-D9171D3F9D13}"/>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defRPr>
            </a:lvl1pPr>
          </a:lstStyle>
          <a:p>
            <a:pPr lvl="0"/>
            <a:r>
              <a:rPr lang="en-US"/>
              <a:t>Click to add </a:t>
            </a:r>
            <a:r>
              <a:rPr lang="en-US" err="1"/>
              <a:t>subheader</a:t>
            </a:r>
            <a:endParaRPr lang="en-US"/>
          </a:p>
        </p:txBody>
      </p:sp>
    </p:spTree>
    <p:extLst>
      <p:ext uri="{BB962C8B-B14F-4D97-AF65-F5344CB8AC3E}">
        <p14:creationId xmlns:p14="http://schemas.microsoft.com/office/powerpoint/2010/main" val="3486781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lumn">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2EC3-BB61-5A42-8BF1-1D2972BB044D}"/>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7" name="Slide Number Placeholder 11">
            <a:extLst>
              <a:ext uri="{FF2B5EF4-FFF2-40B4-BE49-F238E27FC236}">
                <a16:creationId xmlns:a16="http://schemas.microsoft.com/office/drawing/2014/main" id="{F81445D8-D3A2-A446-B35B-0A1E9B448962}"/>
              </a:ext>
            </a:extLst>
          </p:cNvPr>
          <p:cNvSpPr>
            <a:spLocks noGrp="1"/>
          </p:cNvSpPr>
          <p:nvPr>
            <p:ph type="sldNum" sz="quarter" idx="10"/>
          </p:nvPr>
        </p:nvSpPr>
        <p:spPr>
          <a:xfrm>
            <a:off x="1" y="6553200"/>
            <a:ext cx="304799" cy="304799"/>
          </a:xfrm>
        </p:spPr>
        <p:txBody>
          <a:bodyPr lIns="0" tIns="0" rIns="0" bIns="0"/>
          <a:lstStyle/>
          <a:p>
            <a:fld id="{6FDCB7F4-FCD3-4B3D-9BA4-3EC28B460D6C}" type="slidenum">
              <a:rPr lang="en-US" smtClean="0"/>
              <a:t>‹#›</a:t>
            </a:fld>
            <a:endParaRPr lang="en-US"/>
          </a:p>
        </p:txBody>
      </p:sp>
      <p:sp>
        <p:nvSpPr>
          <p:cNvPr id="8" name="Footer Placeholder 1">
            <a:extLst>
              <a:ext uri="{FF2B5EF4-FFF2-40B4-BE49-F238E27FC236}">
                <a16:creationId xmlns:a16="http://schemas.microsoft.com/office/drawing/2014/main" id="{31F7B133-5860-D54B-A498-14C05567C68D}"/>
              </a:ext>
            </a:extLst>
          </p:cNvPr>
          <p:cNvSpPr>
            <a:spLocks noGrp="1"/>
          </p:cNvSpPr>
          <p:nvPr>
            <p:ph type="ftr" sz="quarter" idx="14"/>
          </p:nvPr>
        </p:nvSpPr>
        <p:spPr>
          <a:xfrm>
            <a:off x="304799" y="6553201"/>
            <a:ext cx="7620002" cy="304800"/>
          </a:xfrm>
          <a:prstGeom prst="rect">
            <a:avLst/>
          </a:prstGeom>
        </p:spPr>
        <p:txBody>
          <a:bodyPr/>
          <a:lstStyle>
            <a:lvl1pPr>
              <a:defRPr>
                <a:solidFill>
                  <a:schemeClr val="accent5"/>
                </a:solidFill>
              </a:defRPr>
            </a:lvl1pPr>
          </a:lstStyle>
          <a:p>
            <a:r>
              <a:rPr lang="en-US"/>
              <a:t>Proprietary &amp; Confidential </a:t>
            </a:r>
          </a:p>
        </p:txBody>
      </p:sp>
      <p:sp>
        <p:nvSpPr>
          <p:cNvPr id="9" name="Text Placeholder 7">
            <a:extLst>
              <a:ext uri="{FF2B5EF4-FFF2-40B4-BE49-F238E27FC236}">
                <a16:creationId xmlns:a16="http://schemas.microsoft.com/office/drawing/2014/main" id="{7F606DC1-8556-AC4B-B621-1C8A6F92D688}"/>
              </a:ext>
            </a:extLst>
          </p:cNvPr>
          <p:cNvSpPr>
            <a:spLocks noGrp="1"/>
          </p:cNvSpPr>
          <p:nvPr>
            <p:ph type="body" sz="quarter" idx="15" hasCustomPrompt="1"/>
          </p:nvPr>
        </p:nvSpPr>
        <p:spPr>
          <a:xfrm>
            <a:off x="304797" y="6055756"/>
            <a:ext cx="11582400" cy="489204"/>
          </a:xfrm>
          <a:prstGeom prst="rect">
            <a:avLst/>
          </a:prstGeom>
        </p:spPr>
        <p:txBody>
          <a:bodyPr anchor="b">
            <a:normAutofit/>
          </a:bodyPr>
          <a:lstStyle>
            <a:lvl1pPr marL="0" indent="0">
              <a:spcBef>
                <a:spcPts val="100"/>
              </a:spcBef>
              <a:buNone/>
              <a:defRPr sz="1000">
                <a:solidFill>
                  <a:schemeClr val="accent5"/>
                </a:solidFill>
              </a:defRPr>
            </a:lvl1pPr>
          </a:lstStyle>
          <a:p>
            <a:pPr lvl="0"/>
            <a:r>
              <a:rPr lang="en-US"/>
              <a:t>Source notes</a:t>
            </a:r>
          </a:p>
        </p:txBody>
      </p:sp>
      <p:sp>
        <p:nvSpPr>
          <p:cNvPr id="17" name="Text Placeholder 7">
            <a:extLst>
              <a:ext uri="{FF2B5EF4-FFF2-40B4-BE49-F238E27FC236}">
                <a16:creationId xmlns:a16="http://schemas.microsoft.com/office/drawing/2014/main" id="{C194A5C4-4D4E-424D-8DC1-C1FCDF1A8FC5}"/>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defRPr>
            </a:lvl1pPr>
          </a:lstStyle>
          <a:p>
            <a:pPr lvl="0"/>
            <a:r>
              <a:rPr lang="en-US"/>
              <a:t>Click to add </a:t>
            </a:r>
            <a:r>
              <a:rPr lang="en-US" err="1"/>
              <a:t>subheader</a:t>
            </a:r>
            <a:endParaRPr lang="en-US"/>
          </a:p>
        </p:txBody>
      </p:sp>
      <p:sp>
        <p:nvSpPr>
          <p:cNvPr id="18" name="Content Placeholder 3">
            <a:extLst>
              <a:ext uri="{FF2B5EF4-FFF2-40B4-BE49-F238E27FC236}">
                <a16:creationId xmlns:a16="http://schemas.microsoft.com/office/drawing/2014/main" id="{22065214-DE69-2246-B1F9-8B166D25671B}"/>
              </a:ext>
            </a:extLst>
          </p:cNvPr>
          <p:cNvSpPr>
            <a:spLocks noGrp="1"/>
          </p:cNvSpPr>
          <p:nvPr>
            <p:ph sz="quarter" idx="18"/>
          </p:nvPr>
        </p:nvSpPr>
        <p:spPr>
          <a:xfrm>
            <a:off x="304800" y="1447800"/>
            <a:ext cx="3657600" cy="4607954"/>
          </a:xfrm>
          <a:prstGeom prst="rect">
            <a:avLst/>
          </a:prstGeom>
        </p:spPr>
        <p:txBody>
          <a:bodyPr vert="horz" lIns="0" tIns="0" rIns="0" bIns="0" rtlCol="0">
            <a:normAutofit/>
          </a:bodyPr>
          <a:lstStyle>
            <a:lvl1pPr marL="342900" indent="-342900">
              <a:buFont typeface="Arial" panose="020B0604020202020204" pitchFamily="34" charset="0"/>
              <a:buChar char="•"/>
              <a:defRPr lang="en-US" dirty="0" smtClean="0"/>
            </a:lvl1pPr>
            <a:lvl2pPr marL="520700" indent="-285750">
              <a:buFont typeface="Arial" panose="020B0604020202020204" pitchFamily="34" charset="0"/>
              <a:buChar char="•"/>
              <a:defRPr lang="en-US" dirty="0" smtClean="0"/>
            </a:lvl2pPr>
            <a:lvl3pPr marL="749300" indent="-285750">
              <a:buFont typeface="Arial" panose="020B0604020202020204" pitchFamily="34" charset="0"/>
              <a:buChar char="•"/>
              <a:defRPr lang="en-US" dirty="0" smtClean="0"/>
            </a:lvl3pPr>
            <a:lvl4pPr marL="862013" indent="-171450">
              <a:buFont typeface="Arial" panose="020B0604020202020204" pitchFamily="34" charset="0"/>
              <a:buChar char="•"/>
              <a:defRPr lang="en-US" dirty="0" smtClean="0"/>
            </a:lvl4pPr>
            <a:lvl5pPr marL="1093787" indent="-171450">
              <a:buFont typeface="Arial" panose="020B0604020202020204" pitchFamily="34" charset="0"/>
              <a:buChar cha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3">
            <a:extLst>
              <a:ext uri="{FF2B5EF4-FFF2-40B4-BE49-F238E27FC236}">
                <a16:creationId xmlns:a16="http://schemas.microsoft.com/office/drawing/2014/main" id="{DE333DB3-CD71-1F4D-8ECF-51D4B490DCCC}"/>
              </a:ext>
            </a:extLst>
          </p:cNvPr>
          <p:cNvSpPr>
            <a:spLocks noGrp="1"/>
          </p:cNvSpPr>
          <p:nvPr>
            <p:ph sz="quarter" idx="19"/>
          </p:nvPr>
        </p:nvSpPr>
        <p:spPr>
          <a:xfrm>
            <a:off x="4267201" y="1447800"/>
            <a:ext cx="3657600" cy="4607954"/>
          </a:xfrm>
          <a:prstGeom prst="rect">
            <a:avLst/>
          </a:prstGeom>
        </p:spPr>
        <p:txBody>
          <a:bodyPr vert="horz" lIns="0" tIns="0" rIns="0" bIns="0" rtlCol="0">
            <a:normAutofit/>
          </a:bodyPr>
          <a:lstStyle>
            <a:lvl1pPr marL="342900" indent="-342900">
              <a:buFont typeface="Arial" panose="020B0604020202020204" pitchFamily="34" charset="0"/>
              <a:buChar char="•"/>
              <a:defRPr lang="en-US" dirty="0" smtClean="0"/>
            </a:lvl1pPr>
            <a:lvl2pPr marL="520700" indent="-285750">
              <a:buFont typeface="Arial" panose="020B0604020202020204" pitchFamily="34" charset="0"/>
              <a:buChar char="•"/>
              <a:defRPr lang="en-US" dirty="0" smtClean="0"/>
            </a:lvl2pPr>
            <a:lvl3pPr marL="749300" indent="-285750">
              <a:buFont typeface="Arial" panose="020B0604020202020204" pitchFamily="34" charset="0"/>
              <a:buChar char="•"/>
              <a:defRPr lang="en-US" dirty="0" smtClean="0"/>
            </a:lvl3pPr>
            <a:lvl4pPr marL="862013" indent="-171450">
              <a:buFont typeface="Arial" panose="020B0604020202020204" pitchFamily="34" charset="0"/>
              <a:buChar char="•"/>
              <a:defRPr lang="en-US" dirty="0" smtClean="0"/>
            </a:lvl4pPr>
            <a:lvl5pPr marL="1093787" indent="-171450">
              <a:buFont typeface="Arial" panose="020B0604020202020204" pitchFamily="34" charset="0"/>
              <a:buChar cha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a:extLst>
              <a:ext uri="{FF2B5EF4-FFF2-40B4-BE49-F238E27FC236}">
                <a16:creationId xmlns:a16="http://schemas.microsoft.com/office/drawing/2014/main" id="{8514F710-85FB-F040-B3B5-8573DB7FE6FE}"/>
              </a:ext>
            </a:extLst>
          </p:cNvPr>
          <p:cNvSpPr>
            <a:spLocks noGrp="1"/>
          </p:cNvSpPr>
          <p:nvPr>
            <p:ph sz="quarter" idx="21"/>
          </p:nvPr>
        </p:nvSpPr>
        <p:spPr>
          <a:xfrm>
            <a:off x="8229594" y="1447800"/>
            <a:ext cx="3657603" cy="4607954"/>
          </a:xfrm>
          <a:prstGeom prst="rect">
            <a:avLst/>
          </a:prstGeom>
        </p:spPr>
        <p:txBody>
          <a:bodyPr vert="horz" lIns="0" tIns="0" rIns="0" bIns="0" rtlCol="0">
            <a:normAutofit/>
          </a:bodyPr>
          <a:lstStyle>
            <a:lvl1pPr marL="342900" indent="-342900">
              <a:buFont typeface="Arial" panose="020B0604020202020204" pitchFamily="34" charset="0"/>
              <a:buChar char="•"/>
              <a:defRPr lang="en-US" dirty="0" smtClean="0"/>
            </a:lvl1pPr>
            <a:lvl2pPr marL="520700" indent="-285750">
              <a:buFont typeface="Arial" panose="020B0604020202020204" pitchFamily="34" charset="0"/>
              <a:buChar char="•"/>
              <a:defRPr lang="en-US" dirty="0" smtClean="0"/>
            </a:lvl2pPr>
            <a:lvl3pPr marL="749300" indent="-285750">
              <a:buFont typeface="Arial" panose="020B0604020202020204" pitchFamily="34" charset="0"/>
              <a:buChar char="•"/>
              <a:defRPr lang="en-US" dirty="0" smtClean="0"/>
            </a:lvl3pPr>
            <a:lvl4pPr marL="862013" indent="-171450">
              <a:buFont typeface="Arial" panose="020B0604020202020204" pitchFamily="34" charset="0"/>
              <a:buChar char="•"/>
              <a:defRPr lang="en-US" dirty="0" smtClean="0"/>
            </a:lvl4pPr>
            <a:lvl5pPr marL="1093787" indent="-171450">
              <a:buFont typeface="Arial" panose="020B0604020202020204" pitchFamily="34" charset="0"/>
              <a:buChar cha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986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A513638-992E-4F93-8E59-2D7B8D76E97A}"/>
              </a:ext>
            </a:extLst>
          </p:cNvPr>
          <p:cNvGraphicFramePr>
            <a:graphicFrameLocks noChangeAspect="1"/>
          </p:cNvGraphicFramePr>
          <p:nvPr userDrawn="1">
            <p:custDataLst>
              <p:tags r:id="rId21"/>
            </p:custDataLst>
            <p:extLst>
              <p:ext uri="{D42A27DB-BD31-4B8C-83A1-F6EECF244321}">
                <p14:modId xmlns:p14="http://schemas.microsoft.com/office/powerpoint/2010/main" val="26879864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425" imgH="424" progId="TCLayout.ActiveDocument.1">
                  <p:embed/>
                </p:oleObj>
              </mc:Choice>
              <mc:Fallback>
                <p:oleObj name="think-cell Slide" r:id="rId22" imgW="425" imgH="424" progId="TCLayout.ActiveDocument.1">
                  <p:embed/>
                  <p:pic>
                    <p:nvPicPr>
                      <p:cNvPr id="6" name="Object 5" hidden="1">
                        <a:extLst>
                          <a:ext uri="{FF2B5EF4-FFF2-40B4-BE49-F238E27FC236}">
                            <a16:creationId xmlns:a16="http://schemas.microsoft.com/office/drawing/2014/main" id="{1A513638-992E-4F93-8E59-2D7B8D76E97A}"/>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304801" y="304799"/>
            <a:ext cx="9753600" cy="381001"/>
          </a:xfrm>
          <a:prstGeom prst="rect">
            <a:avLst/>
          </a:prstGeom>
        </p:spPr>
        <p:txBody>
          <a:bodyPr vert="horz" wrap="square" lIns="0" tIns="0" rIns="0" bIns="0" rtlCol="0" anchor="t" anchorCtr="0">
            <a:noAutofit/>
          </a:bodyPr>
          <a:lstStyle/>
          <a:p>
            <a:r>
              <a:rPr lang="en-US"/>
              <a:t>Slide title [28pt Arial Bold]</a:t>
            </a:r>
          </a:p>
        </p:txBody>
      </p:sp>
      <p:grpSp>
        <p:nvGrpSpPr>
          <p:cNvPr id="7" name="Group 6">
            <a:extLst>
              <a:ext uri="{FF2B5EF4-FFF2-40B4-BE49-F238E27FC236}">
                <a16:creationId xmlns:a16="http://schemas.microsoft.com/office/drawing/2014/main" id="{C54DB860-41E2-E04B-ABD0-6BA4D570E7A0}"/>
              </a:ext>
            </a:extLst>
          </p:cNvPr>
          <p:cNvGrpSpPr/>
          <p:nvPr/>
        </p:nvGrpSpPr>
        <p:grpSpPr>
          <a:xfrm>
            <a:off x="10295372" y="0"/>
            <a:ext cx="1591826" cy="694426"/>
            <a:chOff x="-20628" y="0"/>
            <a:chExt cx="2488951" cy="1085792"/>
          </a:xfrm>
        </p:grpSpPr>
        <p:sp>
          <p:nvSpPr>
            <p:cNvPr id="8" name="Parallelogram 7">
              <a:extLst>
                <a:ext uri="{FF2B5EF4-FFF2-40B4-BE49-F238E27FC236}">
                  <a16:creationId xmlns:a16="http://schemas.microsoft.com/office/drawing/2014/main" id="{A441B466-B52D-0443-BF86-D267F733A465}"/>
                </a:ext>
              </a:extLst>
            </p:cNvPr>
            <p:cNvSpPr/>
            <p:nvPr/>
          </p:nvSpPr>
          <p:spPr bwMode="auto">
            <a:xfrm>
              <a:off x="-20628" y="0"/>
              <a:ext cx="2488951" cy="1085792"/>
            </a:xfrm>
            <a:prstGeom prst="parallelogram">
              <a:avLst>
                <a:gd name="adj" fmla="val 0"/>
              </a:avLst>
            </a:prstGeom>
            <a:solidFill>
              <a:srgbClr val="E7131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a:latin typeface="Arial" pitchFamily="124" charset="0"/>
                </a:rPr>
                <a:t>               </a:t>
              </a:r>
            </a:p>
          </p:txBody>
        </p:sp>
        <p:pic>
          <p:nvPicPr>
            <p:cNvPr id="9" name="Picture 8">
              <a:extLst>
                <a:ext uri="{FF2B5EF4-FFF2-40B4-BE49-F238E27FC236}">
                  <a16:creationId xmlns:a16="http://schemas.microsoft.com/office/drawing/2014/main" id="{2CE94B44-7208-0848-80E7-7165E7D106A8}"/>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135820" y="154984"/>
              <a:ext cx="2178058" cy="756021"/>
            </a:xfrm>
            <a:prstGeom prst="rect">
              <a:avLst/>
            </a:prstGeom>
          </p:spPr>
        </p:pic>
      </p:grpSp>
      <p:sp>
        <p:nvSpPr>
          <p:cNvPr id="17" name="Slide Number Placeholder 16">
            <a:extLst>
              <a:ext uri="{FF2B5EF4-FFF2-40B4-BE49-F238E27FC236}">
                <a16:creationId xmlns:a16="http://schemas.microsoft.com/office/drawing/2014/main" id="{F0B13DE1-DE5F-D844-BE5C-AEBBEC35CBB8}"/>
              </a:ext>
            </a:extLst>
          </p:cNvPr>
          <p:cNvSpPr>
            <a:spLocks noGrp="1"/>
          </p:cNvSpPr>
          <p:nvPr>
            <p:ph type="sldNum" sz="quarter" idx="4"/>
          </p:nvPr>
        </p:nvSpPr>
        <p:spPr>
          <a:xfrm>
            <a:off x="1" y="6553200"/>
            <a:ext cx="304799" cy="304799"/>
          </a:xfrm>
          <a:prstGeom prst="rect">
            <a:avLst/>
          </a:prstGeom>
        </p:spPr>
        <p:txBody>
          <a:bodyPr vert="horz" lIns="0" tIns="0" rIns="0" bIns="0" rtlCol="0" anchor="ctr"/>
          <a:lstStyle>
            <a:lvl1pPr algn="ctr">
              <a:defRPr sz="1000">
                <a:solidFill>
                  <a:schemeClr val="accent5"/>
                </a:solidFill>
              </a:defRPr>
            </a:lvl1pPr>
          </a:lstStyle>
          <a:p>
            <a:fld id="{6FDCB7F4-FCD3-4B3D-9BA4-3EC28B460D6C}" type="slidenum">
              <a:rPr lang="en-US" smtClean="0"/>
              <a:t>‹#›</a:t>
            </a:fld>
            <a:endParaRPr lang="en-US"/>
          </a:p>
        </p:txBody>
      </p:sp>
      <p:sp>
        <p:nvSpPr>
          <p:cNvPr id="3" name="Footer Placeholder 2">
            <a:extLst>
              <a:ext uri="{FF2B5EF4-FFF2-40B4-BE49-F238E27FC236}">
                <a16:creationId xmlns:a16="http://schemas.microsoft.com/office/drawing/2014/main" id="{586EC55D-6678-BB4B-BDDC-58D10FF57EC3}"/>
              </a:ext>
            </a:extLst>
          </p:cNvPr>
          <p:cNvSpPr>
            <a:spLocks noGrp="1"/>
          </p:cNvSpPr>
          <p:nvPr>
            <p:ph type="ftr" sz="quarter" idx="3"/>
          </p:nvPr>
        </p:nvSpPr>
        <p:spPr>
          <a:xfrm>
            <a:off x="304799" y="6553200"/>
            <a:ext cx="7620001" cy="304799"/>
          </a:xfrm>
          <a:prstGeom prst="rect">
            <a:avLst/>
          </a:prstGeom>
        </p:spPr>
        <p:txBody>
          <a:bodyPr vert="horz" lIns="91440" tIns="45720" rIns="91440" bIns="45720" rtlCol="0" anchor="ctr"/>
          <a:lstStyle>
            <a:lvl1pPr algn="l">
              <a:defRPr lang="en-US" sz="800" kern="1200">
                <a:solidFill>
                  <a:schemeClr val="accent5"/>
                </a:solidFill>
                <a:latin typeface="+mn-lt"/>
                <a:ea typeface="+mn-ea"/>
                <a:cs typeface="+mn-cs"/>
              </a:defRPr>
            </a:lvl1pPr>
          </a:lstStyle>
          <a:p>
            <a:r>
              <a:rPr lang="en-US"/>
              <a:t>Proprietary &amp; Confidential </a:t>
            </a:r>
          </a:p>
        </p:txBody>
      </p:sp>
      <p:sp>
        <p:nvSpPr>
          <p:cNvPr id="4" name="Text Placeholder 3">
            <a:extLst>
              <a:ext uri="{FF2B5EF4-FFF2-40B4-BE49-F238E27FC236}">
                <a16:creationId xmlns:a16="http://schemas.microsoft.com/office/drawing/2014/main" id="{F00A9AC8-05E2-9846-9B67-40D61264EC3C}"/>
              </a:ext>
            </a:extLst>
          </p:cNvPr>
          <p:cNvSpPr>
            <a:spLocks noGrp="1"/>
          </p:cNvSpPr>
          <p:nvPr>
            <p:ph type="body" idx="1"/>
          </p:nvPr>
        </p:nvSpPr>
        <p:spPr>
          <a:xfrm>
            <a:off x="304800" y="876300"/>
            <a:ext cx="11582398" cy="53006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a:t>
            </a:r>
          </a:p>
        </p:txBody>
      </p:sp>
    </p:spTree>
    <p:extLst>
      <p:ext uri="{BB962C8B-B14F-4D97-AF65-F5344CB8AC3E}">
        <p14:creationId xmlns:p14="http://schemas.microsoft.com/office/powerpoint/2010/main" val="2228826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342900" indent="-342900" algn="l" defTabSz="914400" rtl="0" eaLnBrk="1" latinLnBrk="0" hangingPunct="1">
        <a:lnSpc>
          <a:spcPct val="120000"/>
        </a:lnSpc>
        <a:spcBef>
          <a:spcPts val="200"/>
        </a:spcBef>
        <a:buClr>
          <a:schemeClr val="tx2"/>
        </a:buClr>
        <a:buSzPct val="100000"/>
        <a:buFont typeface="Arial" panose="020B0604020202020204" pitchFamily="34" charset="0"/>
        <a:buChar char="•"/>
        <a:tabLst/>
        <a:defRPr sz="2000" b="0" kern="1200">
          <a:solidFill>
            <a:schemeClr val="tx1"/>
          </a:solidFill>
          <a:latin typeface="+mn-lt"/>
          <a:ea typeface="+mn-ea"/>
          <a:cs typeface="+mn-cs"/>
        </a:defRPr>
      </a:lvl1pPr>
      <a:lvl2pPr marL="520700" marR="0" indent="-285750" algn="l" defTabSz="914400" rtl="0" eaLnBrk="1" fontAlgn="auto" latinLnBrk="0" hangingPunct="1">
        <a:lnSpc>
          <a:spcPct val="120000"/>
        </a:lnSpc>
        <a:spcBef>
          <a:spcPts val="200"/>
        </a:spcBef>
        <a:spcAft>
          <a:spcPts val="0"/>
        </a:spcAft>
        <a:buClrTx/>
        <a:buSzPct val="76000"/>
        <a:buFont typeface="Arial" panose="020B0604020202020204" pitchFamily="34" charset="0"/>
        <a:buChar char="•"/>
        <a:tabLst/>
        <a:defRPr sz="1800" b="0" kern="1200">
          <a:solidFill>
            <a:schemeClr val="tx1"/>
          </a:solidFill>
          <a:latin typeface="+mn-lt"/>
          <a:ea typeface="+mn-ea"/>
          <a:cs typeface="+mn-cs"/>
        </a:defRPr>
      </a:lvl2pPr>
      <a:lvl3pPr marL="749300" marR="0" indent="-2857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400" b="0" kern="1200">
          <a:solidFill>
            <a:schemeClr val="tx1"/>
          </a:solidFill>
          <a:latin typeface="+mn-lt"/>
          <a:ea typeface="+mn-ea"/>
          <a:cs typeface="+mn-cs"/>
        </a:defRPr>
      </a:lvl3pPr>
      <a:lvl4pPr marL="862013"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200" b="0" kern="1200">
          <a:solidFill>
            <a:schemeClr val="tx1"/>
          </a:solidFill>
          <a:latin typeface="+mn-lt"/>
          <a:ea typeface="+mn-ea"/>
          <a:cs typeface="+mn-cs"/>
        </a:defRPr>
      </a:lvl4pPr>
      <a:lvl5pPr marL="1093787"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1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15:clr>
            <a:srgbClr val="F26B43"/>
          </p15:clr>
        </p15:guide>
        <p15:guide id="4" pos="7488">
          <p15:clr>
            <a:srgbClr val="F26B43"/>
          </p15:clr>
        </p15:guide>
        <p15:guide id="7" pos="5184">
          <p15:clr>
            <a:srgbClr val="F26B43"/>
          </p15:clr>
        </p15:guide>
        <p15:guide id="8" pos="2496">
          <p15:clr>
            <a:srgbClr val="F26B43"/>
          </p15:clr>
        </p15:guide>
        <p15:guide id="9" pos="192">
          <p15:clr>
            <a:srgbClr val="F26B43"/>
          </p15:clr>
        </p15:guide>
        <p15:guide id="10" pos="2688">
          <p15:clr>
            <a:srgbClr val="F26B43"/>
          </p15:clr>
        </p15:guide>
        <p15:guide id="11" orient="horz" pos="4128">
          <p15:clr>
            <a:srgbClr val="F26B43"/>
          </p15:clr>
        </p15:guide>
        <p15:guide id="12" pos="3840">
          <p15:clr>
            <a:srgbClr val="F26B43"/>
          </p15:clr>
        </p15:guide>
        <p15:guide id="13" pos="4992">
          <p15:clr>
            <a:srgbClr val="F26B43"/>
          </p15:clr>
        </p15:guide>
        <p15:guide id="14" orient="horz" pos="432">
          <p15:clr>
            <a:srgbClr val="F26B43"/>
          </p15:clr>
        </p15:guide>
        <p15:guide id="15" orient="horz" pos="552">
          <p15:clr>
            <a:srgbClr val="F26B43"/>
          </p15:clr>
        </p15:guide>
        <p15:guide id="16" orient="horz" pos="792">
          <p15:clr>
            <a:srgbClr val="F26B43"/>
          </p15:clr>
        </p15:guide>
        <p15:guide id="17" orient="horz" pos="91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hyperlink" Target="https://www.thermofisher.com/us/en/home/industrial/environmental/environmental-monitoring-instrument-services.html?icid=CAD_ProdPod#menu2"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0E8C54E-F67A-4A2F-B993-E7023555A89E}"/>
              </a:ext>
            </a:extLst>
          </p:cNvPr>
          <p:cNvSpPr>
            <a:spLocks noGrp="1"/>
          </p:cNvSpPr>
          <p:nvPr>
            <p:ph type="ftr" sz="quarter" idx="15"/>
          </p:nvPr>
        </p:nvSpPr>
        <p:spPr/>
        <p:txBody>
          <a:bodyPr/>
          <a:lstStyle/>
          <a:p>
            <a:r>
              <a:rPr lang="en-US"/>
              <a:t>Proprietary &amp; Confidential </a:t>
            </a:r>
          </a:p>
        </p:txBody>
      </p:sp>
      <p:sp>
        <p:nvSpPr>
          <p:cNvPr id="3" name="Slide Number Placeholder 2">
            <a:extLst>
              <a:ext uri="{FF2B5EF4-FFF2-40B4-BE49-F238E27FC236}">
                <a16:creationId xmlns:a16="http://schemas.microsoft.com/office/drawing/2014/main" id="{EA71E504-0858-45CF-A3C7-67FFB303B290}"/>
              </a:ext>
            </a:extLst>
          </p:cNvPr>
          <p:cNvSpPr>
            <a:spLocks noGrp="1"/>
          </p:cNvSpPr>
          <p:nvPr>
            <p:ph type="sldNum" sz="quarter" idx="12"/>
          </p:nvPr>
        </p:nvSpPr>
        <p:spPr/>
        <p:txBody>
          <a:bodyPr/>
          <a:lstStyle/>
          <a:p>
            <a:fld id="{6FDCB7F4-FCD3-4B3D-9BA4-3EC28B460D6C}" type="slidenum">
              <a:rPr lang="en-US" smtClean="0"/>
              <a:t>1</a:t>
            </a:fld>
            <a:endParaRPr lang="en-US"/>
          </a:p>
        </p:txBody>
      </p:sp>
      <p:sp>
        <p:nvSpPr>
          <p:cNvPr id="4" name="Text Placeholder 3">
            <a:extLst>
              <a:ext uri="{FF2B5EF4-FFF2-40B4-BE49-F238E27FC236}">
                <a16:creationId xmlns:a16="http://schemas.microsoft.com/office/drawing/2014/main" id="{1A858311-AAD8-4A9F-87BD-0D312CA656D6}"/>
              </a:ext>
            </a:extLst>
          </p:cNvPr>
          <p:cNvSpPr>
            <a:spLocks noGrp="1"/>
          </p:cNvSpPr>
          <p:nvPr>
            <p:ph type="body" sz="quarter" idx="10"/>
          </p:nvPr>
        </p:nvSpPr>
        <p:spPr/>
        <p:txBody>
          <a:bodyPr>
            <a:noAutofit/>
          </a:bodyPr>
          <a:lstStyle/>
          <a:p>
            <a:r>
              <a:rPr lang="en-US" sz="2400" dirty="0"/>
              <a:t>Peter Pepe</a:t>
            </a:r>
          </a:p>
        </p:txBody>
      </p:sp>
      <p:sp>
        <p:nvSpPr>
          <p:cNvPr id="5" name="Title 4">
            <a:extLst>
              <a:ext uri="{FF2B5EF4-FFF2-40B4-BE49-F238E27FC236}">
                <a16:creationId xmlns:a16="http://schemas.microsoft.com/office/drawing/2014/main" id="{2C00ACDA-BBF9-4093-9E57-B87336F1BC72}"/>
              </a:ext>
            </a:extLst>
          </p:cNvPr>
          <p:cNvSpPr>
            <a:spLocks noGrp="1"/>
          </p:cNvSpPr>
          <p:nvPr>
            <p:ph type="title"/>
          </p:nvPr>
        </p:nvSpPr>
        <p:spPr>
          <a:xfrm>
            <a:off x="304801" y="1726100"/>
            <a:ext cx="7619999" cy="1228004"/>
          </a:xfrm>
        </p:spPr>
        <p:txBody>
          <a:bodyPr/>
          <a:lstStyle/>
          <a:p>
            <a:r>
              <a:rPr lang="en-US" sz="4800" dirty="0"/>
              <a:t>CISCO Users Group</a:t>
            </a:r>
          </a:p>
        </p:txBody>
      </p:sp>
      <p:sp>
        <p:nvSpPr>
          <p:cNvPr id="6" name="Text Placeholder 5">
            <a:extLst>
              <a:ext uri="{FF2B5EF4-FFF2-40B4-BE49-F238E27FC236}">
                <a16:creationId xmlns:a16="http://schemas.microsoft.com/office/drawing/2014/main" id="{E609BA28-9AD2-4E75-B1D2-C17ABB6C2E4A}"/>
              </a:ext>
            </a:extLst>
          </p:cNvPr>
          <p:cNvSpPr>
            <a:spLocks noGrp="1"/>
          </p:cNvSpPr>
          <p:nvPr>
            <p:ph type="body" sz="quarter" idx="14"/>
          </p:nvPr>
        </p:nvSpPr>
        <p:spPr/>
        <p:txBody>
          <a:bodyPr/>
          <a:lstStyle/>
          <a:p>
            <a:r>
              <a:rPr lang="en-US" sz="1600" dirty="0"/>
              <a:t>Sr Channel Mg – V</a:t>
            </a:r>
            <a:r>
              <a:rPr lang="en-US" dirty="0"/>
              <a:t>ARs</a:t>
            </a:r>
          </a:p>
          <a:p>
            <a:r>
              <a:rPr lang="en-US" dirty="0"/>
              <a:t>Sept 14, 2022</a:t>
            </a:r>
          </a:p>
        </p:txBody>
      </p:sp>
    </p:spTree>
    <p:extLst>
      <p:ext uri="{BB962C8B-B14F-4D97-AF65-F5344CB8AC3E}">
        <p14:creationId xmlns:p14="http://schemas.microsoft.com/office/powerpoint/2010/main" val="1465638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78098-B0AE-4549-361B-B3481C08D8F9}"/>
              </a:ext>
            </a:extLst>
          </p:cNvPr>
          <p:cNvSpPr>
            <a:spLocks noGrp="1"/>
          </p:cNvSpPr>
          <p:nvPr>
            <p:ph type="title"/>
          </p:nvPr>
        </p:nvSpPr>
        <p:spPr/>
        <p:txBody>
          <a:bodyPr/>
          <a:lstStyle/>
          <a:p>
            <a:r>
              <a:rPr lang="en-US" dirty="0"/>
              <a:t>Contacts</a:t>
            </a:r>
          </a:p>
        </p:txBody>
      </p:sp>
      <p:sp>
        <p:nvSpPr>
          <p:cNvPr id="3" name="Content Placeholder 2">
            <a:extLst>
              <a:ext uri="{FF2B5EF4-FFF2-40B4-BE49-F238E27FC236}">
                <a16:creationId xmlns:a16="http://schemas.microsoft.com/office/drawing/2014/main" id="{A150F8A7-5A0C-7309-5AB2-2788DFBC5AF9}"/>
              </a:ext>
            </a:extLst>
          </p:cNvPr>
          <p:cNvSpPr>
            <a:spLocks noGrp="1"/>
          </p:cNvSpPr>
          <p:nvPr>
            <p:ph idx="1"/>
          </p:nvPr>
        </p:nvSpPr>
        <p:spPr/>
        <p:txBody>
          <a:bodyPr/>
          <a:lstStyle/>
          <a:p>
            <a:endParaRPr lang="en-US" dirty="0"/>
          </a:p>
          <a:p>
            <a:r>
              <a:rPr lang="en-US" dirty="0"/>
              <a:t>CISCO – Main number – 303-790-1000</a:t>
            </a:r>
          </a:p>
          <a:p>
            <a:endParaRPr lang="en-US" dirty="0"/>
          </a:p>
          <a:p>
            <a:r>
              <a:rPr lang="en-US" dirty="0"/>
              <a:t>Peter Pepe – 484-269-1363</a:t>
            </a:r>
          </a:p>
          <a:p>
            <a:endParaRPr lang="en-US" dirty="0"/>
          </a:p>
          <a:p>
            <a:r>
              <a:rPr lang="en-US" dirty="0"/>
              <a:t>Tech Support – 866-282-0430, Hit 2 then hit 1</a:t>
            </a:r>
          </a:p>
          <a:p>
            <a:endParaRPr lang="en-US" dirty="0"/>
          </a:p>
          <a:p>
            <a:r>
              <a:rPr lang="en-US" dirty="0"/>
              <a:t>Product Line Manager (Gas Analyzers) – Stacy Bashline – 814-404-2947</a:t>
            </a:r>
          </a:p>
        </p:txBody>
      </p:sp>
      <p:sp>
        <p:nvSpPr>
          <p:cNvPr id="4" name="Footer Placeholder 3">
            <a:extLst>
              <a:ext uri="{FF2B5EF4-FFF2-40B4-BE49-F238E27FC236}">
                <a16:creationId xmlns:a16="http://schemas.microsoft.com/office/drawing/2014/main" id="{E129B0B3-6A32-3D92-87E3-4961211DF9E2}"/>
              </a:ext>
            </a:extLst>
          </p:cNvPr>
          <p:cNvSpPr>
            <a:spLocks noGrp="1"/>
          </p:cNvSpPr>
          <p:nvPr>
            <p:ph type="ftr" sz="quarter" idx="11"/>
          </p:nvPr>
        </p:nvSpPr>
        <p:spPr/>
        <p:txBody>
          <a:bodyPr/>
          <a:lstStyle/>
          <a:p>
            <a:r>
              <a:rPr lang="en-US"/>
              <a:t>Proprietary &amp; Confidential </a:t>
            </a:r>
          </a:p>
        </p:txBody>
      </p:sp>
      <p:sp>
        <p:nvSpPr>
          <p:cNvPr id="5" name="Slide Number Placeholder 4">
            <a:extLst>
              <a:ext uri="{FF2B5EF4-FFF2-40B4-BE49-F238E27FC236}">
                <a16:creationId xmlns:a16="http://schemas.microsoft.com/office/drawing/2014/main" id="{D1F7CA9F-7971-FA75-632F-9357E93ADC44}"/>
              </a:ext>
            </a:extLst>
          </p:cNvPr>
          <p:cNvSpPr>
            <a:spLocks noGrp="1"/>
          </p:cNvSpPr>
          <p:nvPr>
            <p:ph type="sldNum" sz="quarter" idx="12"/>
          </p:nvPr>
        </p:nvSpPr>
        <p:spPr/>
        <p:txBody>
          <a:bodyPr/>
          <a:lstStyle/>
          <a:p>
            <a:fld id="{6FDCB7F4-FCD3-4B3D-9BA4-3EC28B460D6C}" type="slidenum">
              <a:rPr lang="en-US" smtClean="0"/>
              <a:t>10</a:t>
            </a:fld>
            <a:endParaRPr lang="en-US"/>
          </a:p>
        </p:txBody>
      </p:sp>
    </p:spTree>
    <p:extLst>
      <p:ext uri="{BB962C8B-B14F-4D97-AF65-F5344CB8AC3E}">
        <p14:creationId xmlns:p14="http://schemas.microsoft.com/office/powerpoint/2010/main" val="1487462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C5A7B-A7EA-4F52-88D3-1C47E4C10DF2}"/>
              </a:ext>
            </a:extLst>
          </p:cNvPr>
          <p:cNvSpPr>
            <a:spLocks noGrp="1"/>
          </p:cNvSpPr>
          <p:nvPr>
            <p:ph type="title"/>
          </p:nvPr>
        </p:nvSpPr>
        <p:spPr>
          <a:xfrm>
            <a:off x="304799" y="258501"/>
            <a:ext cx="9753600" cy="381001"/>
          </a:xfrm>
        </p:spPr>
        <p:txBody>
          <a:bodyPr/>
          <a:lstStyle/>
          <a:p>
            <a:r>
              <a:rPr lang="en-US" dirty="0"/>
              <a:t>Questions</a:t>
            </a:r>
          </a:p>
        </p:txBody>
      </p:sp>
      <p:sp>
        <p:nvSpPr>
          <p:cNvPr id="4" name="Footer Placeholder 3">
            <a:extLst>
              <a:ext uri="{FF2B5EF4-FFF2-40B4-BE49-F238E27FC236}">
                <a16:creationId xmlns:a16="http://schemas.microsoft.com/office/drawing/2014/main" id="{50AC5B38-C5B2-4625-984E-C77A048FED99}"/>
              </a:ext>
            </a:extLst>
          </p:cNvPr>
          <p:cNvSpPr>
            <a:spLocks noGrp="1"/>
          </p:cNvSpPr>
          <p:nvPr>
            <p:ph type="ftr" sz="quarter" idx="11"/>
          </p:nvPr>
        </p:nvSpPr>
        <p:spPr/>
        <p:txBody>
          <a:bodyPr/>
          <a:lstStyle/>
          <a:p>
            <a:r>
              <a:rPr lang="en-US"/>
              <a:t>Proprietary &amp; Confidential </a:t>
            </a:r>
          </a:p>
        </p:txBody>
      </p:sp>
      <p:sp>
        <p:nvSpPr>
          <p:cNvPr id="5" name="Slide Number Placeholder 4">
            <a:extLst>
              <a:ext uri="{FF2B5EF4-FFF2-40B4-BE49-F238E27FC236}">
                <a16:creationId xmlns:a16="http://schemas.microsoft.com/office/drawing/2014/main" id="{344384C2-30EC-4F84-AF29-AC7BB9690CB5}"/>
              </a:ext>
            </a:extLst>
          </p:cNvPr>
          <p:cNvSpPr>
            <a:spLocks noGrp="1"/>
          </p:cNvSpPr>
          <p:nvPr>
            <p:ph type="sldNum" sz="quarter" idx="12"/>
          </p:nvPr>
        </p:nvSpPr>
        <p:spPr/>
        <p:txBody>
          <a:bodyPr/>
          <a:lstStyle/>
          <a:p>
            <a:fld id="{6FDCB7F4-FCD3-4B3D-9BA4-3EC28B460D6C}" type="slidenum">
              <a:rPr lang="en-US" smtClean="0"/>
              <a:t>11</a:t>
            </a:fld>
            <a:endParaRPr lang="en-US"/>
          </a:p>
        </p:txBody>
      </p:sp>
      <p:pic>
        <p:nvPicPr>
          <p:cNvPr id="8" name="Picture 7">
            <a:extLst>
              <a:ext uri="{FF2B5EF4-FFF2-40B4-BE49-F238E27FC236}">
                <a16:creationId xmlns:a16="http://schemas.microsoft.com/office/drawing/2014/main" id="{2A11BB51-2FDA-4D0E-9319-B3ABEE7C409C}"/>
              </a:ext>
            </a:extLst>
          </p:cNvPr>
          <p:cNvPicPr>
            <a:picLocks noChangeAspect="1"/>
          </p:cNvPicPr>
          <p:nvPr/>
        </p:nvPicPr>
        <p:blipFill>
          <a:blip r:embed="rId3"/>
          <a:stretch>
            <a:fillRect/>
          </a:stretch>
        </p:blipFill>
        <p:spPr>
          <a:xfrm>
            <a:off x="2326195" y="1085792"/>
            <a:ext cx="7029623" cy="4686415"/>
          </a:xfrm>
          <a:prstGeom prst="rect">
            <a:avLst/>
          </a:prstGeom>
        </p:spPr>
      </p:pic>
    </p:spTree>
    <p:extLst>
      <p:ext uri="{BB962C8B-B14F-4D97-AF65-F5344CB8AC3E}">
        <p14:creationId xmlns:p14="http://schemas.microsoft.com/office/powerpoint/2010/main" val="207401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01322-BCA9-4945-E207-B152E63DE0EF}"/>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EC909D65-32E9-9594-9501-A6F329D2B973}"/>
              </a:ext>
            </a:extLst>
          </p:cNvPr>
          <p:cNvSpPr>
            <a:spLocks noGrp="1"/>
          </p:cNvSpPr>
          <p:nvPr>
            <p:ph idx="1"/>
          </p:nvPr>
        </p:nvSpPr>
        <p:spPr/>
        <p:txBody>
          <a:bodyPr/>
          <a:lstStyle/>
          <a:p>
            <a:endParaRPr lang="en-US" dirty="0"/>
          </a:p>
          <a:p>
            <a:r>
              <a:rPr lang="en-US" dirty="0"/>
              <a:t>Been in sales for 30+ years</a:t>
            </a:r>
          </a:p>
          <a:p>
            <a:endParaRPr lang="en-US" dirty="0"/>
          </a:p>
          <a:p>
            <a:r>
              <a:rPr lang="en-US" dirty="0"/>
              <a:t>Been with Thermo Fisher 19 years</a:t>
            </a:r>
          </a:p>
          <a:p>
            <a:r>
              <a:rPr lang="en-US" dirty="0"/>
              <a:t>     12 years as a Regional Sales Manager and National Sales Manager in the Northeast and all of US for our Industrial Hygiene products</a:t>
            </a:r>
          </a:p>
          <a:p>
            <a:endParaRPr lang="en-US" dirty="0"/>
          </a:p>
          <a:p>
            <a:r>
              <a:rPr lang="en-US" dirty="0"/>
              <a:t>     4 years as a Regional Sales Manager in our Gas Analyzer Group covering the Northeast</a:t>
            </a:r>
          </a:p>
          <a:p>
            <a:endParaRPr lang="en-US" dirty="0"/>
          </a:p>
          <a:p>
            <a:r>
              <a:rPr lang="en-US" dirty="0"/>
              <a:t>     3 years as Regional Sales Manager and Sr Channel Manager in GA group dealing with Value Added Resellers (integrators such as CISCO).</a:t>
            </a:r>
          </a:p>
        </p:txBody>
      </p:sp>
      <p:sp>
        <p:nvSpPr>
          <p:cNvPr id="4" name="Footer Placeholder 3">
            <a:extLst>
              <a:ext uri="{FF2B5EF4-FFF2-40B4-BE49-F238E27FC236}">
                <a16:creationId xmlns:a16="http://schemas.microsoft.com/office/drawing/2014/main" id="{75F3209E-CC17-3EC5-2904-7F6EBC66ECFA}"/>
              </a:ext>
            </a:extLst>
          </p:cNvPr>
          <p:cNvSpPr>
            <a:spLocks noGrp="1"/>
          </p:cNvSpPr>
          <p:nvPr>
            <p:ph type="ftr" sz="quarter" idx="11"/>
          </p:nvPr>
        </p:nvSpPr>
        <p:spPr/>
        <p:txBody>
          <a:bodyPr/>
          <a:lstStyle/>
          <a:p>
            <a:r>
              <a:rPr lang="en-US"/>
              <a:t>Proprietary &amp; Confidential </a:t>
            </a:r>
          </a:p>
        </p:txBody>
      </p:sp>
      <p:sp>
        <p:nvSpPr>
          <p:cNvPr id="5" name="Slide Number Placeholder 4">
            <a:extLst>
              <a:ext uri="{FF2B5EF4-FFF2-40B4-BE49-F238E27FC236}">
                <a16:creationId xmlns:a16="http://schemas.microsoft.com/office/drawing/2014/main" id="{7A925309-14CA-014C-1664-3AA242F3BDF4}"/>
              </a:ext>
            </a:extLst>
          </p:cNvPr>
          <p:cNvSpPr>
            <a:spLocks noGrp="1"/>
          </p:cNvSpPr>
          <p:nvPr>
            <p:ph type="sldNum" sz="quarter" idx="12"/>
          </p:nvPr>
        </p:nvSpPr>
        <p:spPr/>
        <p:txBody>
          <a:bodyPr/>
          <a:lstStyle/>
          <a:p>
            <a:fld id="{6FDCB7F4-FCD3-4B3D-9BA4-3EC28B460D6C}" type="slidenum">
              <a:rPr lang="en-US" smtClean="0"/>
              <a:t>2</a:t>
            </a:fld>
            <a:endParaRPr lang="en-US"/>
          </a:p>
        </p:txBody>
      </p:sp>
    </p:spTree>
    <p:extLst>
      <p:ext uri="{BB962C8B-B14F-4D97-AF65-F5344CB8AC3E}">
        <p14:creationId xmlns:p14="http://schemas.microsoft.com/office/powerpoint/2010/main" val="1763648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0BAA3-A869-43A4-A643-8394C9A88527}"/>
              </a:ext>
            </a:extLst>
          </p:cNvPr>
          <p:cNvSpPr>
            <a:spLocks noGrp="1"/>
          </p:cNvSpPr>
          <p:nvPr>
            <p:ph type="title"/>
          </p:nvPr>
        </p:nvSpPr>
        <p:spPr>
          <a:xfrm>
            <a:off x="304801" y="304799"/>
            <a:ext cx="9753600" cy="1095376"/>
          </a:xfrm>
        </p:spPr>
        <p:txBody>
          <a:bodyPr/>
          <a:lstStyle/>
          <a:p>
            <a:r>
              <a:rPr lang="en-US" dirty="0"/>
              <a:t>Environmental &amp; Process Monitoring Overview (EPM)</a:t>
            </a:r>
          </a:p>
        </p:txBody>
      </p:sp>
      <p:sp>
        <p:nvSpPr>
          <p:cNvPr id="3" name="Content Placeholder 2">
            <a:extLst>
              <a:ext uri="{FF2B5EF4-FFF2-40B4-BE49-F238E27FC236}">
                <a16:creationId xmlns:a16="http://schemas.microsoft.com/office/drawing/2014/main" id="{7EF8B1C0-18FC-4248-BF43-1FB3FE73C3DC}"/>
              </a:ext>
            </a:extLst>
          </p:cNvPr>
          <p:cNvSpPr>
            <a:spLocks noGrp="1"/>
          </p:cNvSpPr>
          <p:nvPr>
            <p:ph idx="1"/>
          </p:nvPr>
        </p:nvSpPr>
        <p:spPr>
          <a:xfrm>
            <a:off x="304799" y="897147"/>
            <a:ext cx="10181439" cy="5298867"/>
          </a:xfrm>
        </p:spPr>
        <p:txBody>
          <a:bodyPr>
            <a:normAutofit/>
          </a:bodyPr>
          <a:lstStyle/>
          <a:p>
            <a:pPr marL="213122" indent="-213122">
              <a:spcBef>
                <a:spcPct val="40000"/>
              </a:spcBef>
            </a:pPr>
            <a:r>
              <a:rPr lang="en-US" altLang="en-US" sz="1800" dirty="0"/>
              <a:t>Design and manufacture industry leading products for </a:t>
            </a:r>
            <a:endParaRPr lang="en-US" altLang="en-US" sz="1800" dirty="0">
              <a:solidFill>
                <a:srgbClr val="FF0000"/>
              </a:solidFill>
            </a:endParaRPr>
          </a:p>
          <a:p>
            <a:pPr marL="457200" lvl="1" indent="-213122">
              <a:spcBef>
                <a:spcPts val="0"/>
              </a:spcBef>
              <a:spcAft>
                <a:spcPts val="0"/>
              </a:spcAft>
            </a:pPr>
            <a:r>
              <a:rPr lang="en-US" altLang="en-US" dirty="0"/>
              <a:t>Gaseous/particulate pollutants</a:t>
            </a:r>
          </a:p>
          <a:p>
            <a:pPr marL="457200" lvl="1" indent="-213122">
              <a:spcBef>
                <a:spcPts val="0"/>
              </a:spcBef>
              <a:spcAft>
                <a:spcPts val="0"/>
              </a:spcAft>
            </a:pPr>
            <a:r>
              <a:rPr lang="en-US" altLang="en-US" dirty="0"/>
              <a:t>Flow, level and density measurement</a:t>
            </a:r>
          </a:p>
          <a:p>
            <a:pPr marL="457200" lvl="1" indent="-213122">
              <a:spcBef>
                <a:spcPts val="0"/>
              </a:spcBef>
              <a:spcAft>
                <a:spcPts val="0"/>
              </a:spcAft>
            </a:pPr>
            <a:r>
              <a:rPr lang="en-US" altLang="en-US" dirty="0"/>
              <a:t>Process analytical measurements</a:t>
            </a:r>
          </a:p>
          <a:p>
            <a:pPr marL="213122" indent="-213122">
              <a:spcBef>
                <a:spcPct val="40000"/>
              </a:spcBef>
            </a:pPr>
            <a:r>
              <a:rPr lang="en-US" altLang="en-US" sz="1800" dirty="0"/>
              <a:t>Technologies have proven to help customers improve efficiency, ensure process and quality control, maintain regulatory compliance and increase worker safety.</a:t>
            </a:r>
          </a:p>
          <a:p>
            <a:pPr marL="213122" indent="-213122">
              <a:spcBef>
                <a:spcPct val="40000"/>
              </a:spcBef>
            </a:pPr>
            <a:r>
              <a:rPr lang="en-US" altLang="en-US" sz="1800" dirty="0"/>
              <a:t>Serve a number of industries, including:</a:t>
            </a:r>
          </a:p>
          <a:p>
            <a:pPr marL="213122" indent="-213122">
              <a:spcBef>
                <a:spcPct val="40000"/>
              </a:spcBef>
            </a:pPr>
            <a:r>
              <a:rPr lang="en-US" altLang="en-US" sz="1800" dirty="0"/>
              <a:t>     Power                 Regulatory Agencies           Biotech/Pharma   </a:t>
            </a:r>
          </a:p>
          <a:p>
            <a:pPr marL="213122" indent="-213122">
              <a:spcBef>
                <a:spcPct val="40000"/>
              </a:spcBef>
            </a:pPr>
            <a:r>
              <a:rPr lang="en-US" altLang="en-US" sz="1800" dirty="0"/>
              <a:t>     Mining                 Pulp &amp; Paper                       Steel</a:t>
            </a:r>
          </a:p>
          <a:p>
            <a:pPr marL="213122" indent="-213122">
              <a:spcBef>
                <a:spcPct val="40000"/>
              </a:spcBef>
            </a:pPr>
            <a:r>
              <a:rPr lang="en-US" altLang="en-US" sz="1800" dirty="0"/>
              <a:t>     Chemical             Petro-Chemical                   Cement</a:t>
            </a:r>
          </a:p>
          <a:p>
            <a:endParaRPr lang="en-US" dirty="0"/>
          </a:p>
        </p:txBody>
      </p:sp>
      <p:sp>
        <p:nvSpPr>
          <p:cNvPr id="4" name="Footer Placeholder 3">
            <a:extLst>
              <a:ext uri="{FF2B5EF4-FFF2-40B4-BE49-F238E27FC236}">
                <a16:creationId xmlns:a16="http://schemas.microsoft.com/office/drawing/2014/main" id="{DF5CB23C-2EB2-45E7-96E1-481CABBBD18A}"/>
              </a:ext>
            </a:extLst>
          </p:cNvPr>
          <p:cNvSpPr>
            <a:spLocks noGrp="1"/>
          </p:cNvSpPr>
          <p:nvPr>
            <p:ph type="ftr" sz="quarter" idx="11"/>
          </p:nvPr>
        </p:nvSpPr>
        <p:spPr/>
        <p:txBody>
          <a:bodyPr/>
          <a:lstStyle/>
          <a:p>
            <a:r>
              <a:rPr lang="en-US"/>
              <a:t>Proprietary &amp; Confidential </a:t>
            </a:r>
          </a:p>
        </p:txBody>
      </p:sp>
      <p:sp>
        <p:nvSpPr>
          <p:cNvPr id="5" name="Slide Number Placeholder 4">
            <a:extLst>
              <a:ext uri="{FF2B5EF4-FFF2-40B4-BE49-F238E27FC236}">
                <a16:creationId xmlns:a16="http://schemas.microsoft.com/office/drawing/2014/main" id="{E9D0F17B-759D-4A4B-B05F-BF06305B9D53}"/>
              </a:ext>
            </a:extLst>
          </p:cNvPr>
          <p:cNvSpPr>
            <a:spLocks noGrp="1"/>
          </p:cNvSpPr>
          <p:nvPr>
            <p:ph type="sldNum" sz="quarter" idx="12"/>
          </p:nvPr>
        </p:nvSpPr>
        <p:spPr/>
        <p:txBody>
          <a:bodyPr/>
          <a:lstStyle/>
          <a:p>
            <a:fld id="{6FDCB7F4-FCD3-4B3D-9BA4-3EC28B460D6C}" type="slidenum">
              <a:rPr lang="en-US" smtClean="0"/>
              <a:t>3</a:t>
            </a:fld>
            <a:endParaRPr lang="en-US"/>
          </a:p>
        </p:txBody>
      </p:sp>
    </p:spTree>
    <p:extLst>
      <p:ext uri="{BB962C8B-B14F-4D97-AF65-F5344CB8AC3E}">
        <p14:creationId xmlns:p14="http://schemas.microsoft.com/office/powerpoint/2010/main" val="3857091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EA30E-9DC8-A102-32C1-7FDB5F628394}"/>
              </a:ext>
            </a:extLst>
          </p:cNvPr>
          <p:cNvSpPr>
            <a:spLocks noGrp="1"/>
          </p:cNvSpPr>
          <p:nvPr>
            <p:ph type="title"/>
          </p:nvPr>
        </p:nvSpPr>
        <p:spPr/>
        <p:txBody>
          <a:bodyPr/>
          <a:lstStyle/>
          <a:p>
            <a:r>
              <a:rPr lang="en-US" dirty="0"/>
              <a:t>Main Markets</a:t>
            </a:r>
          </a:p>
        </p:txBody>
      </p:sp>
      <p:pic>
        <p:nvPicPr>
          <p:cNvPr id="6" name="Content Placeholder 5">
            <a:extLst>
              <a:ext uri="{FF2B5EF4-FFF2-40B4-BE49-F238E27FC236}">
                <a16:creationId xmlns:a16="http://schemas.microsoft.com/office/drawing/2014/main" id="{29892187-315F-B65E-A338-CFA30925236A}"/>
              </a:ext>
            </a:extLst>
          </p:cNvPr>
          <p:cNvPicPr>
            <a:picLocks noGrp="1" noChangeAspect="1"/>
          </p:cNvPicPr>
          <p:nvPr>
            <p:ph idx="1"/>
          </p:nvPr>
        </p:nvPicPr>
        <p:blipFill rotWithShape="1">
          <a:blip r:embed="rId2"/>
          <a:srcRect b="8017"/>
          <a:stretch/>
        </p:blipFill>
        <p:spPr>
          <a:xfrm>
            <a:off x="1602298" y="1349172"/>
            <a:ext cx="9211112" cy="4707679"/>
          </a:xfrm>
          <a:prstGeom prst="rect">
            <a:avLst/>
          </a:prstGeom>
        </p:spPr>
      </p:pic>
      <p:sp>
        <p:nvSpPr>
          <p:cNvPr id="4" name="Footer Placeholder 3">
            <a:extLst>
              <a:ext uri="{FF2B5EF4-FFF2-40B4-BE49-F238E27FC236}">
                <a16:creationId xmlns:a16="http://schemas.microsoft.com/office/drawing/2014/main" id="{BF7A19FE-6AAB-E53D-D7F1-A7016A1C1994}"/>
              </a:ext>
            </a:extLst>
          </p:cNvPr>
          <p:cNvSpPr>
            <a:spLocks noGrp="1"/>
          </p:cNvSpPr>
          <p:nvPr>
            <p:ph type="ftr" sz="quarter" idx="11"/>
          </p:nvPr>
        </p:nvSpPr>
        <p:spPr/>
        <p:txBody>
          <a:bodyPr/>
          <a:lstStyle/>
          <a:p>
            <a:r>
              <a:rPr lang="en-US"/>
              <a:t>Proprietary &amp; Confidential </a:t>
            </a:r>
          </a:p>
        </p:txBody>
      </p:sp>
      <p:sp>
        <p:nvSpPr>
          <p:cNvPr id="5" name="Slide Number Placeholder 4">
            <a:extLst>
              <a:ext uri="{FF2B5EF4-FFF2-40B4-BE49-F238E27FC236}">
                <a16:creationId xmlns:a16="http://schemas.microsoft.com/office/drawing/2014/main" id="{92B7F8B2-53B8-B221-0D28-EFEF6C82AAAB}"/>
              </a:ext>
            </a:extLst>
          </p:cNvPr>
          <p:cNvSpPr>
            <a:spLocks noGrp="1"/>
          </p:cNvSpPr>
          <p:nvPr>
            <p:ph type="sldNum" sz="quarter" idx="12"/>
          </p:nvPr>
        </p:nvSpPr>
        <p:spPr/>
        <p:txBody>
          <a:bodyPr/>
          <a:lstStyle/>
          <a:p>
            <a:fld id="{6FDCB7F4-FCD3-4B3D-9BA4-3EC28B460D6C}" type="slidenum">
              <a:rPr lang="en-US" smtClean="0"/>
              <a:t>4</a:t>
            </a:fld>
            <a:endParaRPr lang="en-US"/>
          </a:p>
        </p:txBody>
      </p:sp>
    </p:spTree>
    <p:extLst>
      <p:ext uri="{BB962C8B-B14F-4D97-AF65-F5344CB8AC3E}">
        <p14:creationId xmlns:p14="http://schemas.microsoft.com/office/powerpoint/2010/main" val="1091133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ea typeface="ＭＳ Ｐゴシック" pitchFamily="34" charset="-128"/>
              </a:rPr>
              <a:t>Environmental Gas Analysis (Ambient and Source)</a:t>
            </a:r>
            <a:endParaRPr lang="en-US" dirty="0">
              <a:solidFill>
                <a:srgbClr val="FFFF00"/>
              </a:solidFill>
            </a:endParaRPr>
          </a:p>
        </p:txBody>
      </p:sp>
      <p:pic>
        <p:nvPicPr>
          <p:cNvPr id="9" name="Picture 8" hidden="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602222" y="3585907"/>
            <a:ext cx="3239489" cy="2912949"/>
          </a:xfrm>
          <a:prstGeom prst="rect">
            <a:avLst/>
          </a:prstGeom>
        </p:spPr>
      </p:pic>
      <p:sp>
        <p:nvSpPr>
          <p:cNvPr id="15" name="TextBox 14">
            <a:extLst>
              <a:ext uri="{FF2B5EF4-FFF2-40B4-BE49-F238E27FC236}">
                <a16:creationId xmlns:a16="http://schemas.microsoft.com/office/drawing/2014/main" id="{D3DE079F-6A44-463C-8465-336F0E8EECF7}"/>
              </a:ext>
            </a:extLst>
          </p:cNvPr>
          <p:cNvSpPr txBox="1"/>
          <p:nvPr/>
        </p:nvSpPr>
        <p:spPr>
          <a:xfrm>
            <a:off x="2" y="674400"/>
            <a:ext cx="12191998" cy="5509200"/>
          </a:xfrm>
          <a:prstGeom prst="rect">
            <a:avLst/>
          </a:prstGeom>
          <a:noFill/>
        </p:spPr>
        <p:txBody>
          <a:bodyPr wrap="square" rtlCol="0">
            <a:spAutoFit/>
          </a:bodyPr>
          <a:lstStyle/>
          <a:p>
            <a:pPr marL="171450" indent="-171450">
              <a:buFont typeface="Arial" panose="020B0604020202020204" pitchFamily="34" charset="0"/>
              <a:buChar char="•"/>
            </a:pPr>
            <a:r>
              <a:rPr lang="en-US" sz="1600" dirty="0"/>
              <a:t>Thermo Scientific Gas Analyzers help ensure air quality for worker safety and regulatory compliance with reliable technology. We offer ambient air and source/stack emissions monitoring equipment that measures air quality, low and high levels of criteria pollutants, as well as other gases. </a:t>
            </a:r>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endParaRPr lang="en-US" sz="1600" dirty="0"/>
          </a:p>
          <a:p>
            <a:pPr marL="628650" lvl="1" indent="-171450">
              <a:buFont typeface="Arial" panose="020B0604020202020204" pitchFamily="34" charset="0"/>
              <a:buChar char="•"/>
            </a:pPr>
            <a:endParaRPr lang="en-US" sz="1600" dirty="0"/>
          </a:p>
        </p:txBody>
      </p:sp>
      <p:pic>
        <p:nvPicPr>
          <p:cNvPr id="3" name="Picture 2">
            <a:extLst>
              <a:ext uri="{FF2B5EF4-FFF2-40B4-BE49-F238E27FC236}">
                <a16:creationId xmlns:a16="http://schemas.microsoft.com/office/drawing/2014/main" id="{4F35E386-2BC4-4160-9B8F-A6B635FD4042}"/>
              </a:ext>
            </a:extLst>
          </p:cNvPr>
          <p:cNvPicPr>
            <a:picLocks noChangeAspect="1"/>
          </p:cNvPicPr>
          <p:nvPr/>
        </p:nvPicPr>
        <p:blipFill>
          <a:blip r:embed="rId4"/>
          <a:stretch>
            <a:fillRect/>
          </a:stretch>
        </p:blipFill>
        <p:spPr>
          <a:xfrm>
            <a:off x="9358312" y="1329690"/>
            <a:ext cx="2162175" cy="1028700"/>
          </a:xfrm>
          <a:prstGeom prst="rect">
            <a:avLst/>
          </a:prstGeom>
        </p:spPr>
      </p:pic>
      <p:pic>
        <p:nvPicPr>
          <p:cNvPr id="17" name="Picture 16">
            <a:extLst>
              <a:ext uri="{FF2B5EF4-FFF2-40B4-BE49-F238E27FC236}">
                <a16:creationId xmlns:a16="http://schemas.microsoft.com/office/drawing/2014/main" id="{8C1F8325-6CA9-4F4F-B218-6F045149A70B}"/>
              </a:ext>
            </a:extLst>
          </p:cNvPr>
          <p:cNvPicPr>
            <a:picLocks noChangeAspect="1"/>
          </p:cNvPicPr>
          <p:nvPr/>
        </p:nvPicPr>
        <p:blipFill>
          <a:blip r:embed="rId5"/>
          <a:stretch>
            <a:fillRect/>
          </a:stretch>
        </p:blipFill>
        <p:spPr>
          <a:xfrm>
            <a:off x="6381494" y="1329690"/>
            <a:ext cx="2088574" cy="1121642"/>
          </a:xfrm>
          <a:prstGeom prst="rect">
            <a:avLst/>
          </a:prstGeom>
        </p:spPr>
      </p:pic>
      <p:pic>
        <p:nvPicPr>
          <p:cNvPr id="18" name="Picture 17">
            <a:extLst>
              <a:ext uri="{FF2B5EF4-FFF2-40B4-BE49-F238E27FC236}">
                <a16:creationId xmlns:a16="http://schemas.microsoft.com/office/drawing/2014/main" id="{26228D65-0972-462D-9FEB-7C581BE2B66C}"/>
              </a:ext>
            </a:extLst>
          </p:cNvPr>
          <p:cNvPicPr>
            <a:picLocks noChangeAspect="1"/>
          </p:cNvPicPr>
          <p:nvPr/>
        </p:nvPicPr>
        <p:blipFill>
          <a:blip r:embed="rId6"/>
          <a:stretch>
            <a:fillRect/>
          </a:stretch>
        </p:blipFill>
        <p:spPr>
          <a:xfrm>
            <a:off x="3599371" y="1365223"/>
            <a:ext cx="1929167" cy="1198193"/>
          </a:xfrm>
          <a:prstGeom prst="rect">
            <a:avLst/>
          </a:prstGeom>
        </p:spPr>
      </p:pic>
      <p:pic>
        <p:nvPicPr>
          <p:cNvPr id="19" name="Picture 18">
            <a:extLst>
              <a:ext uri="{FF2B5EF4-FFF2-40B4-BE49-F238E27FC236}">
                <a16:creationId xmlns:a16="http://schemas.microsoft.com/office/drawing/2014/main" id="{2FA534E4-2128-41C5-9014-1AFE763979DC}"/>
              </a:ext>
            </a:extLst>
          </p:cNvPr>
          <p:cNvPicPr>
            <a:picLocks noChangeAspect="1"/>
          </p:cNvPicPr>
          <p:nvPr/>
        </p:nvPicPr>
        <p:blipFill>
          <a:blip r:embed="rId7"/>
          <a:stretch>
            <a:fillRect/>
          </a:stretch>
        </p:blipFill>
        <p:spPr>
          <a:xfrm>
            <a:off x="781840" y="1432964"/>
            <a:ext cx="1877724" cy="1062712"/>
          </a:xfrm>
          <a:prstGeom prst="rect">
            <a:avLst/>
          </a:prstGeom>
        </p:spPr>
      </p:pic>
      <p:sp>
        <p:nvSpPr>
          <p:cNvPr id="20" name="TextBox 19">
            <a:extLst>
              <a:ext uri="{FF2B5EF4-FFF2-40B4-BE49-F238E27FC236}">
                <a16:creationId xmlns:a16="http://schemas.microsoft.com/office/drawing/2014/main" id="{34CCEA51-C292-4247-80A4-5557767D8064}"/>
              </a:ext>
            </a:extLst>
          </p:cNvPr>
          <p:cNvSpPr txBox="1"/>
          <p:nvPr/>
        </p:nvSpPr>
        <p:spPr>
          <a:xfrm>
            <a:off x="424811" y="2621280"/>
            <a:ext cx="2562229" cy="276999"/>
          </a:xfrm>
          <a:prstGeom prst="rect">
            <a:avLst/>
          </a:prstGeom>
          <a:noFill/>
        </p:spPr>
        <p:txBody>
          <a:bodyPr wrap="square" rtlCol="0">
            <a:spAutoFit/>
          </a:bodyPr>
          <a:lstStyle/>
          <a:p>
            <a:pPr lvl="0" algn="ctr">
              <a:defRPr/>
            </a:pPr>
            <a:r>
              <a:rPr lang="en-US" sz="1200" b="1" dirty="0"/>
              <a:t>Pre “C” Series (1970’s – 1993)</a:t>
            </a:r>
            <a:endParaRPr kumimoji="0" lang="en-US" sz="1200" b="1" i="0" u="none" strike="noStrike" kern="1200" cap="none" spc="0" normalizeH="0" baseline="0" noProof="0" dirty="0">
              <a:ln>
                <a:noFill/>
              </a:ln>
              <a:effectLst/>
              <a:uLnTx/>
              <a:uFillTx/>
              <a:latin typeface="Arial"/>
            </a:endParaRPr>
          </a:p>
        </p:txBody>
      </p:sp>
      <p:sp>
        <p:nvSpPr>
          <p:cNvPr id="21" name="TextBox 20">
            <a:extLst>
              <a:ext uri="{FF2B5EF4-FFF2-40B4-BE49-F238E27FC236}">
                <a16:creationId xmlns:a16="http://schemas.microsoft.com/office/drawing/2014/main" id="{F522EE4A-54C3-41E4-B333-DEB6B927589C}"/>
              </a:ext>
            </a:extLst>
          </p:cNvPr>
          <p:cNvSpPr txBox="1"/>
          <p:nvPr/>
        </p:nvSpPr>
        <p:spPr>
          <a:xfrm>
            <a:off x="3289931" y="2621280"/>
            <a:ext cx="2562229" cy="276999"/>
          </a:xfrm>
          <a:prstGeom prst="rect">
            <a:avLst/>
          </a:prstGeom>
          <a:noFill/>
        </p:spPr>
        <p:txBody>
          <a:bodyPr wrap="square" rtlCol="0">
            <a:spAutoFit/>
          </a:bodyPr>
          <a:lstStyle/>
          <a:p>
            <a:pPr lvl="0" algn="ctr">
              <a:defRPr/>
            </a:pPr>
            <a:r>
              <a:rPr lang="en-US" sz="1200" b="1" dirty="0"/>
              <a:t>“C” Series (1992 – 2007)</a:t>
            </a:r>
            <a:endParaRPr kumimoji="0" lang="en-US" sz="1200" b="1" i="0" u="none" strike="noStrike" kern="1200" cap="none" spc="0" normalizeH="0" baseline="0" noProof="0" dirty="0">
              <a:ln>
                <a:noFill/>
              </a:ln>
              <a:effectLst/>
              <a:uLnTx/>
              <a:uFillTx/>
              <a:latin typeface="Arial"/>
            </a:endParaRPr>
          </a:p>
        </p:txBody>
      </p:sp>
      <p:sp>
        <p:nvSpPr>
          <p:cNvPr id="22" name="TextBox 21">
            <a:extLst>
              <a:ext uri="{FF2B5EF4-FFF2-40B4-BE49-F238E27FC236}">
                <a16:creationId xmlns:a16="http://schemas.microsoft.com/office/drawing/2014/main" id="{3A1AD4BC-435D-40B2-936F-ECE041579B0D}"/>
              </a:ext>
            </a:extLst>
          </p:cNvPr>
          <p:cNvSpPr txBox="1"/>
          <p:nvPr/>
        </p:nvSpPr>
        <p:spPr>
          <a:xfrm>
            <a:off x="6212639" y="2621280"/>
            <a:ext cx="2562229" cy="461665"/>
          </a:xfrm>
          <a:prstGeom prst="rect">
            <a:avLst/>
          </a:prstGeom>
          <a:noFill/>
        </p:spPr>
        <p:txBody>
          <a:bodyPr wrap="square" rtlCol="0">
            <a:spAutoFit/>
          </a:bodyPr>
          <a:lstStyle/>
          <a:p>
            <a:pPr lvl="0" algn="ctr">
              <a:defRPr/>
            </a:pPr>
            <a:r>
              <a:rPr lang="en-US" sz="1200" b="1" dirty="0"/>
              <a:t>i-Series (2005 – Present)</a:t>
            </a:r>
          </a:p>
          <a:p>
            <a:pPr lvl="0" algn="ctr">
              <a:defRPr/>
            </a:pPr>
            <a:r>
              <a:rPr kumimoji="0" lang="en-US" sz="1200" b="1" i="0" u="none" strike="noStrike" kern="1200" cap="none" spc="0" normalizeH="0" baseline="0" noProof="0" dirty="0">
                <a:ln>
                  <a:noFill/>
                </a:ln>
                <a:effectLst/>
                <a:uLnTx/>
                <a:uFillTx/>
                <a:latin typeface="Arial"/>
              </a:rPr>
              <a:t>select models only</a:t>
            </a:r>
          </a:p>
        </p:txBody>
      </p:sp>
      <p:sp>
        <p:nvSpPr>
          <p:cNvPr id="23" name="TextBox 22">
            <a:extLst>
              <a:ext uri="{FF2B5EF4-FFF2-40B4-BE49-F238E27FC236}">
                <a16:creationId xmlns:a16="http://schemas.microsoft.com/office/drawing/2014/main" id="{FEDD5D36-6047-4816-A251-A5CCB51AD317}"/>
              </a:ext>
            </a:extLst>
          </p:cNvPr>
          <p:cNvSpPr txBox="1"/>
          <p:nvPr/>
        </p:nvSpPr>
        <p:spPr>
          <a:xfrm>
            <a:off x="9204960" y="2621280"/>
            <a:ext cx="2562229" cy="276999"/>
          </a:xfrm>
          <a:prstGeom prst="rect">
            <a:avLst/>
          </a:prstGeom>
          <a:noFill/>
        </p:spPr>
        <p:txBody>
          <a:bodyPr wrap="square" rtlCol="0">
            <a:spAutoFit/>
          </a:bodyPr>
          <a:lstStyle/>
          <a:p>
            <a:pPr lvl="0" algn="ctr">
              <a:defRPr/>
            </a:pPr>
            <a:r>
              <a:rPr lang="en-US" sz="1200" b="1" dirty="0" err="1"/>
              <a:t>iQ</a:t>
            </a:r>
            <a:r>
              <a:rPr lang="en-US" sz="1200" b="1" dirty="0"/>
              <a:t> Series (2017 – Present)</a:t>
            </a:r>
            <a:endParaRPr kumimoji="0" lang="en-US" sz="1200" b="1" i="0" u="none" strike="noStrike" kern="1200" cap="none" spc="0" normalizeH="0" baseline="0" noProof="0" dirty="0">
              <a:ln>
                <a:noFill/>
              </a:ln>
              <a:effectLst/>
              <a:uLnTx/>
              <a:uFillTx/>
              <a:latin typeface="Arial"/>
            </a:endParaRPr>
          </a:p>
        </p:txBody>
      </p:sp>
      <p:graphicFrame>
        <p:nvGraphicFramePr>
          <p:cNvPr id="5" name="Table 5">
            <a:extLst>
              <a:ext uri="{FF2B5EF4-FFF2-40B4-BE49-F238E27FC236}">
                <a16:creationId xmlns:a16="http://schemas.microsoft.com/office/drawing/2014/main" id="{139FC8A9-23C0-47F1-AF7C-DF036941B699}"/>
              </a:ext>
            </a:extLst>
          </p:cNvPr>
          <p:cNvGraphicFramePr>
            <a:graphicFrameLocks noGrp="1"/>
          </p:cNvGraphicFramePr>
          <p:nvPr/>
        </p:nvGraphicFramePr>
        <p:xfrm>
          <a:off x="626338" y="3098185"/>
          <a:ext cx="4902200" cy="2225040"/>
        </p:xfrm>
        <a:graphic>
          <a:graphicData uri="http://schemas.openxmlformats.org/drawingml/2006/table">
            <a:tbl>
              <a:tblPr firstRow="1" bandRow="1"/>
              <a:tblGrid>
                <a:gridCol w="4902200">
                  <a:extLst>
                    <a:ext uri="{9D8B030D-6E8A-4147-A177-3AD203B41FA5}">
                      <a16:colId xmlns:a16="http://schemas.microsoft.com/office/drawing/2014/main" val="1036247974"/>
                    </a:ext>
                  </a:extLst>
                </a:gridCol>
              </a:tblGrid>
              <a:tr h="370840">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42iQ – Chemiluminescence – NO, NO</a:t>
                      </a:r>
                      <a:r>
                        <a:rPr lang="en-US" sz="1600" baseline="-25000" dirty="0"/>
                        <a:t>2</a:t>
                      </a:r>
                      <a:r>
                        <a:rPr lang="en-US" sz="1600" dirty="0"/>
                        <a:t>, NO</a:t>
                      </a:r>
                      <a:r>
                        <a:rPr lang="en-US" sz="1600" baseline="-25000" dirty="0"/>
                        <a:t>X</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360767994"/>
                  </a:ext>
                </a:extLst>
              </a:tr>
              <a:tr h="370840">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43iQ – Pulsed Fluorescence – SO</a:t>
                      </a:r>
                      <a:r>
                        <a:rPr lang="en-US" sz="1600" baseline="-25000" dirty="0"/>
                        <a:t>2</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821465457"/>
                  </a:ext>
                </a:extLst>
              </a:tr>
              <a:tr h="370840">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48iQ – Gas Filter Correlation (NDIR) – CO</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372584110"/>
                  </a:ext>
                </a:extLst>
              </a:tr>
              <a:tr h="370840">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49iQ – UV Photometric – O</a:t>
                      </a:r>
                      <a:r>
                        <a:rPr lang="en-US" sz="1600" baseline="-25000" dirty="0"/>
                        <a:t>3</a:t>
                      </a:r>
                      <a:r>
                        <a:rPr lang="en-US" sz="1600" dirty="0"/>
                        <a:t> </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759895637"/>
                  </a:ext>
                </a:extLst>
              </a:tr>
              <a:tr h="370840">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51i – Flame Ionization Detector (FID) – THC</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963492951"/>
                  </a:ext>
                </a:extLst>
              </a:tr>
              <a:tr h="370840">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55i – FID GC – CH</a:t>
                      </a:r>
                      <a:r>
                        <a:rPr lang="en-US" sz="1600" baseline="-25000" dirty="0"/>
                        <a:t>4</a:t>
                      </a:r>
                      <a:r>
                        <a:rPr lang="en-US" sz="1600" baseline="0" dirty="0"/>
                        <a:t> / NMHC</a:t>
                      </a:r>
                      <a:endParaRPr lang="en-US" sz="1600" baseline="-250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38768576"/>
                  </a:ext>
                </a:extLst>
              </a:tr>
            </a:tbl>
          </a:graphicData>
        </a:graphic>
      </p:graphicFrame>
      <p:graphicFrame>
        <p:nvGraphicFramePr>
          <p:cNvPr id="27" name="Table 5">
            <a:extLst>
              <a:ext uri="{FF2B5EF4-FFF2-40B4-BE49-F238E27FC236}">
                <a16:creationId xmlns:a16="http://schemas.microsoft.com/office/drawing/2014/main" id="{43C022D3-F083-42CC-8A4F-A211E1A5A408}"/>
              </a:ext>
            </a:extLst>
          </p:cNvPr>
          <p:cNvGraphicFramePr>
            <a:graphicFrameLocks noGrp="1"/>
          </p:cNvGraphicFramePr>
          <p:nvPr/>
        </p:nvGraphicFramePr>
        <p:xfrm>
          <a:off x="6618287" y="3090296"/>
          <a:ext cx="4902200" cy="2225040"/>
        </p:xfrm>
        <a:graphic>
          <a:graphicData uri="http://schemas.openxmlformats.org/drawingml/2006/table">
            <a:tbl>
              <a:tblPr firstRow="1" bandRow="1"/>
              <a:tblGrid>
                <a:gridCol w="4902200">
                  <a:extLst>
                    <a:ext uri="{9D8B030D-6E8A-4147-A177-3AD203B41FA5}">
                      <a16:colId xmlns:a16="http://schemas.microsoft.com/office/drawing/2014/main" val="1036247974"/>
                    </a:ext>
                  </a:extLst>
                </a:gridCol>
              </a:tblGrid>
              <a:tr h="370840">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410iQ – NDIR – CO</a:t>
                      </a:r>
                      <a:r>
                        <a:rPr lang="en-US" sz="1600" baseline="-25000" dirty="0"/>
                        <a:t>2</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360767994"/>
                  </a:ext>
                </a:extLst>
              </a:tr>
              <a:tr h="370840">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450iQ – Pulsed Fluorescence – H</a:t>
                      </a:r>
                      <a:r>
                        <a:rPr lang="en-US" sz="1600" baseline="-25000" dirty="0"/>
                        <a:t>2</a:t>
                      </a:r>
                      <a:r>
                        <a:rPr lang="en-US" sz="1600" dirty="0"/>
                        <a:t>S / SO</a:t>
                      </a:r>
                      <a:r>
                        <a:rPr lang="en-US" sz="1600" baseline="-25000" dirty="0"/>
                        <a:t>2</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821465457"/>
                  </a:ext>
                </a:extLst>
              </a:tr>
              <a:tr h="370840">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15i – Gas Filter Correlation (NDIR) – HCl</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372584110"/>
                  </a:ext>
                </a:extLst>
              </a:tr>
              <a:tr h="370840">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17i – Chemiluminescence – NH</a:t>
                      </a:r>
                      <a:r>
                        <a:rPr lang="en-US" sz="1600" baseline="-25000" dirty="0"/>
                        <a:t>3</a:t>
                      </a:r>
                      <a:endParaRPr lang="en-US" sz="16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759895637"/>
                  </a:ext>
                </a:extLst>
              </a:tr>
              <a:tr h="370840">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46i – Gas Filter Correlation (NDIR) – N</a:t>
                      </a:r>
                      <a:r>
                        <a:rPr lang="en-US" sz="1600" baseline="-25000" dirty="0"/>
                        <a:t>2</a:t>
                      </a:r>
                      <a:r>
                        <a:rPr lang="en-US" sz="1600" dirty="0"/>
                        <a:t>O</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963492951"/>
                  </a:ext>
                </a:extLst>
              </a:tr>
              <a:tr h="370840">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146iQ – Multi-Gas Calibrator</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38768576"/>
                  </a:ext>
                </a:extLst>
              </a:tr>
            </a:tbl>
          </a:graphicData>
        </a:graphic>
      </p:graphicFrame>
    </p:spTree>
    <p:extLst>
      <p:ext uri="{BB962C8B-B14F-4D97-AF65-F5344CB8AC3E}">
        <p14:creationId xmlns:p14="http://schemas.microsoft.com/office/powerpoint/2010/main" val="74529626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E73087F-3018-467A-3A1C-10456A814AF6}"/>
              </a:ext>
            </a:extLst>
          </p:cNvPr>
          <p:cNvPicPr>
            <a:picLocks noGrp="1" noChangeAspect="1"/>
          </p:cNvPicPr>
          <p:nvPr>
            <p:ph idx="1"/>
          </p:nvPr>
        </p:nvPicPr>
        <p:blipFill>
          <a:blip r:embed="rId2"/>
          <a:stretch>
            <a:fillRect/>
          </a:stretch>
        </p:blipFill>
        <p:spPr>
          <a:xfrm>
            <a:off x="621857" y="2405517"/>
            <a:ext cx="3657917" cy="1908213"/>
          </a:xfrm>
          <a:prstGeom prst="rect">
            <a:avLst/>
          </a:prstGeom>
        </p:spPr>
      </p:pic>
      <p:sp>
        <p:nvSpPr>
          <p:cNvPr id="4" name="Footer Placeholder 3">
            <a:extLst>
              <a:ext uri="{FF2B5EF4-FFF2-40B4-BE49-F238E27FC236}">
                <a16:creationId xmlns:a16="http://schemas.microsoft.com/office/drawing/2014/main" id="{DF5CB23C-2EB2-45E7-96E1-481CABBBD18A}"/>
              </a:ext>
            </a:extLst>
          </p:cNvPr>
          <p:cNvSpPr>
            <a:spLocks noGrp="1"/>
          </p:cNvSpPr>
          <p:nvPr>
            <p:ph type="ftr" sz="quarter" idx="11"/>
          </p:nvPr>
        </p:nvSpPr>
        <p:spPr/>
        <p:txBody>
          <a:bodyPr/>
          <a:lstStyle/>
          <a:p>
            <a:r>
              <a:rPr lang="en-US"/>
              <a:t>Proprietary &amp; Confidential </a:t>
            </a:r>
          </a:p>
        </p:txBody>
      </p:sp>
      <p:sp>
        <p:nvSpPr>
          <p:cNvPr id="5" name="Slide Number Placeholder 4">
            <a:extLst>
              <a:ext uri="{FF2B5EF4-FFF2-40B4-BE49-F238E27FC236}">
                <a16:creationId xmlns:a16="http://schemas.microsoft.com/office/drawing/2014/main" id="{E9D0F17B-759D-4A4B-B05F-BF06305B9D53}"/>
              </a:ext>
            </a:extLst>
          </p:cNvPr>
          <p:cNvSpPr>
            <a:spLocks noGrp="1"/>
          </p:cNvSpPr>
          <p:nvPr>
            <p:ph type="sldNum" sz="quarter" idx="12"/>
          </p:nvPr>
        </p:nvSpPr>
        <p:spPr/>
        <p:txBody>
          <a:bodyPr/>
          <a:lstStyle/>
          <a:p>
            <a:fld id="{6FDCB7F4-FCD3-4B3D-9BA4-3EC28B460D6C}" type="slidenum">
              <a:rPr lang="en-US" smtClean="0"/>
              <a:t>6</a:t>
            </a:fld>
            <a:endParaRPr lang="en-US"/>
          </a:p>
        </p:txBody>
      </p:sp>
      <p:sp>
        <p:nvSpPr>
          <p:cNvPr id="8" name="TextBox 7">
            <a:extLst>
              <a:ext uri="{FF2B5EF4-FFF2-40B4-BE49-F238E27FC236}">
                <a16:creationId xmlns:a16="http://schemas.microsoft.com/office/drawing/2014/main" id="{2FD0AA96-D209-77B2-78A5-175272A135AE}"/>
              </a:ext>
            </a:extLst>
          </p:cNvPr>
          <p:cNvSpPr txBox="1"/>
          <p:nvPr/>
        </p:nvSpPr>
        <p:spPr>
          <a:xfrm>
            <a:off x="5050171" y="2415435"/>
            <a:ext cx="5461235" cy="2308324"/>
          </a:xfrm>
          <a:prstGeom prst="rect">
            <a:avLst/>
          </a:prstGeom>
          <a:noFill/>
        </p:spPr>
        <p:txBody>
          <a:bodyPr wrap="square">
            <a:spAutoFit/>
          </a:bodyPr>
          <a:lstStyle/>
          <a:p>
            <a:r>
              <a:rPr lang="en-US" dirty="0"/>
              <a:t>SO2, NOX, CO, CO2, O3, THC, TRS</a:t>
            </a:r>
            <a:br>
              <a:rPr lang="en-US" dirty="0"/>
            </a:br>
            <a:endParaRPr lang="en-US" dirty="0"/>
          </a:p>
          <a:p>
            <a:r>
              <a:rPr lang="en-US" dirty="0"/>
              <a:t>NOx/O2 or CO/O2 Combo Analyzer</a:t>
            </a:r>
            <a:br>
              <a:rPr lang="en-US" dirty="0"/>
            </a:br>
            <a:endParaRPr lang="en-US" dirty="0"/>
          </a:p>
          <a:p>
            <a:r>
              <a:rPr lang="en-US" dirty="0"/>
              <a:t>US EPA Designated Methods for Ambient (FRM &amp; FEM) monitoring</a:t>
            </a:r>
            <a:br>
              <a:rPr lang="en-US" dirty="0"/>
            </a:br>
            <a:endParaRPr lang="en-US" dirty="0"/>
          </a:p>
          <a:p>
            <a:r>
              <a:rPr lang="en-US" dirty="0"/>
              <a:t>Parts Commonality across the platforms</a:t>
            </a:r>
          </a:p>
        </p:txBody>
      </p:sp>
      <p:sp>
        <p:nvSpPr>
          <p:cNvPr id="10" name="TextBox 9">
            <a:extLst>
              <a:ext uri="{FF2B5EF4-FFF2-40B4-BE49-F238E27FC236}">
                <a16:creationId xmlns:a16="http://schemas.microsoft.com/office/drawing/2014/main" id="{55567D11-7CB5-7079-3B4B-FE7F72C577CD}"/>
              </a:ext>
            </a:extLst>
          </p:cNvPr>
          <p:cNvSpPr txBox="1"/>
          <p:nvPr/>
        </p:nvSpPr>
        <p:spPr>
          <a:xfrm>
            <a:off x="545284" y="671119"/>
            <a:ext cx="8596619" cy="523220"/>
          </a:xfrm>
          <a:prstGeom prst="rect">
            <a:avLst/>
          </a:prstGeom>
          <a:noFill/>
        </p:spPr>
        <p:txBody>
          <a:bodyPr wrap="square">
            <a:spAutoFit/>
          </a:bodyPr>
          <a:lstStyle/>
          <a:p>
            <a:r>
              <a:rPr lang="en-US" sz="2800" dirty="0">
                <a:solidFill>
                  <a:srgbClr val="FF0000"/>
                </a:solidFill>
              </a:rPr>
              <a:t>Gaseous Pollutant Analyzers</a:t>
            </a:r>
          </a:p>
        </p:txBody>
      </p:sp>
    </p:spTree>
    <p:extLst>
      <p:ext uri="{BB962C8B-B14F-4D97-AF65-F5344CB8AC3E}">
        <p14:creationId xmlns:p14="http://schemas.microsoft.com/office/powerpoint/2010/main" val="3550709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BB1B4-5949-9455-6EA0-BDE4C9EEF80A}"/>
              </a:ext>
            </a:extLst>
          </p:cNvPr>
          <p:cNvSpPr>
            <a:spLocks noGrp="1"/>
          </p:cNvSpPr>
          <p:nvPr>
            <p:ph type="title"/>
          </p:nvPr>
        </p:nvSpPr>
        <p:spPr/>
        <p:txBody>
          <a:bodyPr/>
          <a:lstStyle/>
          <a:p>
            <a:r>
              <a:rPr lang="en-US" dirty="0"/>
              <a:t>Service Program Overview</a:t>
            </a:r>
          </a:p>
        </p:txBody>
      </p:sp>
      <p:sp>
        <p:nvSpPr>
          <p:cNvPr id="4" name="Footer Placeholder 3">
            <a:extLst>
              <a:ext uri="{FF2B5EF4-FFF2-40B4-BE49-F238E27FC236}">
                <a16:creationId xmlns:a16="http://schemas.microsoft.com/office/drawing/2014/main" id="{F04DA8E7-C8E8-DC54-316E-89888ACE4628}"/>
              </a:ext>
            </a:extLst>
          </p:cNvPr>
          <p:cNvSpPr>
            <a:spLocks noGrp="1"/>
          </p:cNvSpPr>
          <p:nvPr>
            <p:ph type="ftr" sz="quarter" idx="11"/>
          </p:nvPr>
        </p:nvSpPr>
        <p:spPr/>
        <p:txBody>
          <a:bodyPr/>
          <a:lstStyle/>
          <a:p>
            <a:r>
              <a:rPr lang="en-US"/>
              <a:t>Proprietary &amp; Confidential </a:t>
            </a:r>
          </a:p>
        </p:txBody>
      </p:sp>
      <p:sp>
        <p:nvSpPr>
          <p:cNvPr id="5" name="Slide Number Placeholder 4">
            <a:extLst>
              <a:ext uri="{FF2B5EF4-FFF2-40B4-BE49-F238E27FC236}">
                <a16:creationId xmlns:a16="http://schemas.microsoft.com/office/drawing/2014/main" id="{7A763F0A-ED86-1AF0-6243-B4D0D3DD2635}"/>
              </a:ext>
            </a:extLst>
          </p:cNvPr>
          <p:cNvSpPr>
            <a:spLocks noGrp="1"/>
          </p:cNvSpPr>
          <p:nvPr>
            <p:ph type="sldNum" sz="quarter" idx="12"/>
          </p:nvPr>
        </p:nvSpPr>
        <p:spPr/>
        <p:txBody>
          <a:bodyPr/>
          <a:lstStyle/>
          <a:p>
            <a:fld id="{6FDCB7F4-FCD3-4B3D-9BA4-3EC28B460D6C}" type="slidenum">
              <a:rPr lang="en-US" smtClean="0"/>
              <a:t>7</a:t>
            </a:fld>
            <a:endParaRPr lang="en-US"/>
          </a:p>
        </p:txBody>
      </p:sp>
      <p:sp>
        <p:nvSpPr>
          <p:cNvPr id="6" name="Content Placeholder 5">
            <a:extLst>
              <a:ext uri="{FF2B5EF4-FFF2-40B4-BE49-F238E27FC236}">
                <a16:creationId xmlns:a16="http://schemas.microsoft.com/office/drawing/2014/main" id="{C2A02EDD-1E09-1703-48D8-26BCC7736A71}"/>
              </a:ext>
            </a:extLst>
          </p:cNvPr>
          <p:cNvSpPr txBox="1">
            <a:spLocks noGrp="1"/>
          </p:cNvSpPr>
          <p:nvPr>
            <p:ph idx="1"/>
          </p:nvPr>
        </p:nvSpPr>
        <p:spPr>
          <a:xfrm>
            <a:off x="304800" y="1009650"/>
            <a:ext cx="2257425" cy="268279"/>
          </a:xfrm>
          <a:prstGeom prst="rect">
            <a:avLst/>
          </a:prstGeom>
          <a:noFill/>
        </p:spPr>
        <p:txBody>
          <a:bodyPr wrap="square" rtlCol="0">
            <a:spAutoFit/>
          </a:bodyPr>
          <a:lstStyle/>
          <a:p>
            <a:r>
              <a:rPr lang="en-US" sz="1600" b="1" dirty="0"/>
              <a:t>Extended Warranty</a:t>
            </a:r>
          </a:p>
        </p:txBody>
      </p:sp>
      <p:sp>
        <p:nvSpPr>
          <p:cNvPr id="8" name="TextBox 7">
            <a:extLst>
              <a:ext uri="{FF2B5EF4-FFF2-40B4-BE49-F238E27FC236}">
                <a16:creationId xmlns:a16="http://schemas.microsoft.com/office/drawing/2014/main" id="{CBB3CD77-4F58-9129-A875-706C695D22DD}"/>
              </a:ext>
            </a:extLst>
          </p:cNvPr>
          <p:cNvSpPr txBox="1"/>
          <p:nvPr/>
        </p:nvSpPr>
        <p:spPr>
          <a:xfrm>
            <a:off x="638175" y="1447801"/>
            <a:ext cx="2257425" cy="2372957"/>
          </a:xfrm>
          <a:prstGeom prst="rect">
            <a:avLst/>
          </a:prstGeom>
          <a:noFill/>
        </p:spPr>
        <p:txBody>
          <a:bodyPr wrap="square">
            <a:spAutoFit/>
          </a:bodyPr>
          <a:lstStyle/>
          <a:p>
            <a:pPr marL="188909" indent="-188909" defTabSz="732645">
              <a:spcBef>
                <a:spcPct val="45000"/>
              </a:spcBef>
              <a:spcAft>
                <a:spcPct val="0"/>
              </a:spcAft>
              <a:buClr>
                <a:srgbClr val="FF0000"/>
              </a:buClr>
              <a:buFont typeface="Times" panose="02020603050405020304" pitchFamily="18" charset="0"/>
              <a:buChar char="•"/>
            </a:pPr>
            <a:r>
              <a:rPr lang="en-US" altLang="en-US" sz="1200" dirty="0">
                <a:solidFill>
                  <a:srgbClr val="000000"/>
                </a:solidFill>
              </a:rPr>
              <a:t>Extends features of standard warranty coverage (Standard &amp; Expedited repair)</a:t>
            </a:r>
          </a:p>
          <a:p>
            <a:pPr marL="188909" indent="-188909" defTabSz="732645">
              <a:spcBef>
                <a:spcPct val="45000"/>
              </a:spcBef>
              <a:spcAft>
                <a:spcPct val="0"/>
              </a:spcAft>
              <a:buClr>
                <a:srgbClr val="FF0000"/>
              </a:buClr>
              <a:buFont typeface="Times" panose="02020603050405020304" pitchFamily="18" charset="0"/>
              <a:buChar char="•"/>
            </a:pPr>
            <a:r>
              <a:rPr lang="en-US" altLang="en-US" sz="1200" dirty="0">
                <a:solidFill>
                  <a:srgbClr val="000000"/>
                </a:solidFill>
              </a:rPr>
              <a:t>Available in multi-year terms</a:t>
            </a:r>
          </a:p>
          <a:p>
            <a:pPr marL="188909" indent="-188909" defTabSz="732645">
              <a:spcBef>
                <a:spcPct val="45000"/>
              </a:spcBef>
              <a:spcAft>
                <a:spcPct val="0"/>
              </a:spcAft>
              <a:buClr>
                <a:srgbClr val="FF0000"/>
              </a:buClr>
              <a:buFont typeface="Times" panose="02020603050405020304" pitchFamily="18" charset="0"/>
              <a:buChar char="•"/>
            </a:pPr>
            <a:r>
              <a:rPr lang="en-US" altLang="en-US" sz="1200" dirty="0">
                <a:solidFill>
                  <a:srgbClr val="000000"/>
                </a:solidFill>
              </a:rPr>
              <a:t>Includes all parts and labor</a:t>
            </a:r>
          </a:p>
          <a:p>
            <a:pPr marL="188909" indent="-188909" defTabSz="732645">
              <a:spcBef>
                <a:spcPct val="45000"/>
              </a:spcBef>
              <a:spcAft>
                <a:spcPct val="0"/>
              </a:spcAft>
              <a:buClr>
                <a:srgbClr val="FF0000"/>
              </a:buClr>
              <a:buFont typeface="Times" panose="02020603050405020304" pitchFamily="18" charset="0"/>
              <a:buChar char="•"/>
            </a:pPr>
            <a:r>
              <a:rPr lang="en-US" altLang="en-US" sz="1200" dirty="0">
                <a:solidFill>
                  <a:srgbClr val="000000"/>
                </a:solidFill>
              </a:rPr>
              <a:t>Offers predictable expenditure through procurement at time of product sale</a:t>
            </a:r>
          </a:p>
        </p:txBody>
      </p:sp>
      <p:sp>
        <p:nvSpPr>
          <p:cNvPr id="10" name="TextBox 9">
            <a:extLst>
              <a:ext uri="{FF2B5EF4-FFF2-40B4-BE49-F238E27FC236}">
                <a16:creationId xmlns:a16="http://schemas.microsoft.com/office/drawing/2014/main" id="{2C8CF61B-993B-BDDE-ED4E-9B0F7A129151}"/>
              </a:ext>
            </a:extLst>
          </p:cNvPr>
          <p:cNvSpPr txBox="1"/>
          <p:nvPr/>
        </p:nvSpPr>
        <p:spPr>
          <a:xfrm>
            <a:off x="638175" y="4321834"/>
            <a:ext cx="3631901" cy="1403461"/>
          </a:xfrm>
          <a:prstGeom prst="rect">
            <a:avLst/>
          </a:prstGeom>
          <a:noFill/>
        </p:spPr>
        <p:txBody>
          <a:bodyPr wrap="square">
            <a:spAutoFit/>
          </a:bodyPr>
          <a:lstStyle/>
          <a:p>
            <a:pPr marL="188909" indent="-188909" defTabSz="732645">
              <a:lnSpc>
                <a:spcPct val="90000"/>
              </a:lnSpc>
              <a:spcBef>
                <a:spcPct val="65000"/>
              </a:spcBef>
              <a:spcAft>
                <a:spcPct val="0"/>
              </a:spcAft>
              <a:buClr>
                <a:srgbClr val="FF0000"/>
              </a:buClr>
              <a:buFont typeface="Times" panose="02020603050405020304" pitchFamily="18" charset="0"/>
              <a:buChar char="•"/>
            </a:pPr>
            <a:r>
              <a:rPr lang="en-US" altLang="en-US" sz="1200" dirty="0">
                <a:solidFill>
                  <a:srgbClr val="000000"/>
                </a:solidFill>
              </a:rPr>
              <a:t>Dedicated factory-based training centers</a:t>
            </a:r>
          </a:p>
          <a:p>
            <a:pPr marL="188909" indent="-188909" defTabSz="732645">
              <a:lnSpc>
                <a:spcPct val="90000"/>
              </a:lnSpc>
              <a:spcBef>
                <a:spcPct val="65000"/>
              </a:spcBef>
              <a:spcAft>
                <a:spcPct val="0"/>
              </a:spcAft>
              <a:buClr>
                <a:srgbClr val="FF0000"/>
              </a:buClr>
              <a:buFont typeface="Times" panose="02020603050405020304" pitchFamily="18" charset="0"/>
              <a:buChar char="•"/>
            </a:pPr>
            <a:r>
              <a:rPr lang="en-US" altLang="en-US" sz="1200" dirty="0">
                <a:solidFill>
                  <a:srgbClr val="000000"/>
                </a:solidFill>
              </a:rPr>
              <a:t>Customer onsite training</a:t>
            </a:r>
          </a:p>
          <a:p>
            <a:pPr marL="188909" indent="-188909" defTabSz="732645">
              <a:lnSpc>
                <a:spcPct val="90000"/>
              </a:lnSpc>
              <a:spcBef>
                <a:spcPct val="65000"/>
              </a:spcBef>
              <a:spcAft>
                <a:spcPct val="0"/>
              </a:spcAft>
              <a:buClr>
                <a:srgbClr val="FF0000"/>
              </a:buClr>
              <a:buFont typeface="Times" panose="02020603050405020304" pitchFamily="18" charset="0"/>
              <a:buChar char="•"/>
            </a:pPr>
            <a:r>
              <a:rPr lang="en-US" altLang="en-US" sz="1200" dirty="0">
                <a:solidFill>
                  <a:srgbClr val="000000"/>
                </a:solidFill>
              </a:rPr>
              <a:t>Customizable curriculum</a:t>
            </a:r>
          </a:p>
          <a:p>
            <a:pPr marL="188909" indent="-188909" defTabSz="732645">
              <a:lnSpc>
                <a:spcPct val="90000"/>
              </a:lnSpc>
              <a:spcBef>
                <a:spcPct val="65000"/>
              </a:spcBef>
              <a:spcAft>
                <a:spcPct val="0"/>
              </a:spcAft>
              <a:buClr>
                <a:srgbClr val="FF0000"/>
              </a:buClr>
              <a:buFont typeface="Times" panose="02020603050405020304" pitchFamily="18" charset="0"/>
              <a:buChar char="•"/>
            </a:pPr>
            <a:r>
              <a:rPr lang="en-US" altLang="en-US" sz="1200" dirty="0">
                <a:solidFill>
                  <a:srgbClr val="000000"/>
                </a:solidFill>
              </a:rPr>
              <a:t>Instructor led, webinars and E-learning</a:t>
            </a:r>
          </a:p>
          <a:p>
            <a:pPr marL="188909" indent="-188909" defTabSz="732645">
              <a:lnSpc>
                <a:spcPct val="90000"/>
              </a:lnSpc>
              <a:spcBef>
                <a:spcPct val="65000"/>
              </a:spcBef>
              <a:spcAft>
                <a:spcPct val="0"/>
              </a:spcAft>
              <a:buClr>
                <a:srgbClr val="FF0000"/>
              </a:buClr>
              <a:buFont typeface="Times" panose="02020603050405020304" pitchFamily="18" charset="0"/>
              <a:buChar char="•"/>
            </a:pPr>
            <a:r>
              <a:rPr lang="en-US" altLang="en-US" sz="1200" dirty="0">
                <a:solidFill>
                  <a:srgbClr val="000000"/>
                </a:solidFill>
              </a:rPr>
              <a:t>www.thermofisher.com/epmtraining</a:t>
            </a:r>
          </a:p>
        </p:txBody>
      </p:sp>
      <p:sp>
        <p:nvSpPr>
          <p:cNvPr id="12" name="TextBox 11">
            <a:extLst>
              <a:ext uri="{FF2B5EF4-FFF2-40B4-BE49-F238E27FC236}">
                <a16:creationId xmlns:a16="http://schemas.microsoft.com/office/drawing/2014/main" id="{1999B669-59D4-2AA0-FADF-5341EB4114C9}"/>
              </a:ext>
            </a:extLst>
          </p:cNvPr>
          <p:cNvSpPr txBox="1"/>
          <p:nvPr/>
        </p:nvSpPr>
        <p:spPr>
          <a:xfrm>
            <a:off x="741873" y="3990630"/>
            <a:ext cx="2501660" cy="338554"/>
          </a:xfrm>
          <a:prstGeom prst="rect">
            <a:avLst/>
          </a:prstGeom>
          <a:noFill/>
        </p:spPr>
        <p:txBody>
          <a:bodyPr wrap="square">
            <a:spAutoFit/>
          </a:bodyPr>
          <a:lstStyle/>
          <a:p>
            <a:r>
              <a:rPr lang="en-US" sz="1600" b="1" dirty="0"/>
              <a:t>Technical Training</a:t>
            </a:r>
          </a:p>
        </p:txBody>
      </p:sp>
      <p:sp>
        <p:nvSpPr>
          <p:cNvPr id="14" name="TextBox 13">
            <a:extLst>
              <a:ext uri="{FF2B5EF4-FFF2-40B4-BE49-F238E27FC236}">
                <a16:creationId xmlns:a16="http://schemas.microsoft.com/office/drawing/2014/main" id="{8C5AC49C-FD99-F82A-79A3-FDD90A0166F0}"/>
              </a:ext>
            </a:extLst>
          </p:cNvPr>
          <p:cNvSpPr txBox="1"/>
          <p:nvPr/>
        </p:nvSpPr>
        <p:spPr>
          <a:xfrm>
            <a:off x="4373233" y="942356"/>
            <a:ext cx="6038850" cy="338554"/>
          </a:xfrm>
          <a:prstGeom prst="rect">
            <a:avLst/>
          </a:prstGeom>
          <a:noFill/>
        </p:spPr>
        <p:txBody>
          <a:bodyPr wrap="square">
            <a:spAutoFit/>
          </a:bodyPr>
          <a:lstStyle/>
          <a:p>
            <a:r>
              <a:rPr lang="en-US" sz="1600" b="1" dirty="0"/>
              <a:t>Preventive Maintenance</a:t>
            </a:r>
          </a:p>
        </p:txBody>
      </p:sp>
      <p:sp>
        <p:nvSpPr>
          <p:cNvPr id="16" name="TextBox 15">
            <a:extLst>
              <a:ext uri="{FF2B5EF4-FFF2-40B4-BE49-F238E27FC236}">
                <a16:creationId xmlns:a16="http://schemas.microsoft.com/office/drawing/2014/main" id="{E5C57A45-8773-0E4D-FF5D-CE9C0E2C0CAC}"/>
              </a:ext>
            </a:extLst>
          </p:cNvPr>
          <p:cNvSpPr txBox="1"/>
          <p:nvPr/>
        </p:nvSpPr>
        <p:spPr>
          <a:xfrm>
            <a:off x="4528868" y="1447801"/>
            <a:ext cx="4612975" cy="969496"/>
          </a:xfrm>
          <a:prstGeom prst="rect">
            <a:avLst/>
          </a:prstGeom>
          <a:noFill/>
        </p:spPr>
        <p:txBody>
          <a:bodyPr wrap="square">
            <a:spAutoFit/>
          </a:bodyPr>
          <a:lstStyle/>
          <a:p>
            <a:pPr marL="188909" indent="-188909" defTabSz="732645">
              <a:lnSpc>
                <a:spcPct val="95000"/>
              </a:lnSpc>
              <a:spcBef>
                <a:spcPct val="60000"/>
              </a:spcBef>
              <a:spcAft>
                <a:spcPct val="0"/>
              </a:spcAft>
              <a:buClr>
                <a:srgbClr val="FF0000"/>
              </a:buClr>
              <a:buFont typeface="Times" panose="02020603050405020304" pitchFamily="18" charset="0"/>
              <a:buChar char="•"/>
            </a:pPr>
            <a:r>
              <a:rPr lang="en-US" altLang="en-US" sz="1200" dirty="0">
                <a:solidFill>
                  <a:srgbClr val="000000"/>
                </a:solidFill>
              </a:rPr>
              <a:t>Standard contract options available in monthly, quarterly, or annual service increments</a:t>
            </a:r>
          </a:p>
          <a:p>
            <a:pPr marL="188909" indent="-188909" defTabSz="732645">
              <a:lnSpc>
                <a:spcPct val="95000"/>
              </a:lnSpc>
              <a:spcBef>
                <a:spcPct val="60000"/>
              </a:spcBef>
              <a:spcAft>
                <a:spcPct val="0"/>
              </a:spcAft>
              <a:buClr>
                <a:srgbClr val="FF0000"/>
              </a:buClr>
              <a:buFont typeface="Times" panose="02020603050405020304" pitchFamily="18" charset="0"/>
              <a:buChar char="•"/>
            </a:pPr>
            <a:r>
              <a:rPr lang="en-US" altLang="en-US" sz="1200" dirty="0">
                <a:solidFill>
                  <a:srgbClr val="000000"/>
                </a:solidFill>
              </a:rPr>
              <a:t>Includes all travel and expenses</a:t>
            </a:r>
          </a:p>
          <a:p>
            <a:pPr marL="188909" indent="-188909" defTabSz="732645">
              <a:lnSpc>
                <a:spcPct val="90000"/>
              </a:lnSpc>
              <a:spcBef>
                <a:spcPct val="40000"/>
              </a:spcBef>
              <a:spcAft>
                <a:spcPct val="0"/>
              </a:spcAft>
              <a:buClr>
                <a:srgbClr val="FF0000"/>
              </a:buClr>
              <a:buFont typeface="Times" panose="02020603050405020304" pitchFamily="18" charset="0"/>
              <a:buChar char="•"/>
            </a:pPr>
            <a:r>
              <a:rPr lang="en-US" altLang="en-US" sz="1200" dirty="0">
                <a:solidFill>
                  <a:srgbClr val="000000"/>
                </a:solidFill>
              </a:rPr>
              <a:t>Prescheduled with customer</a:t>
            </a:r>
          </a:p>
        </p:txBody>
      </p:sp>
      <p:sp>
        <p:nvSpPr>
          <p:cNvPr id="18" name="TextBox 17">
            <a:extLst>
              <a:ext uri="{FF2B5EF4-FFF2-40B4-BE49-F238E27FC236}">
                <a16:creationId xmlns:a16="http://schemas.microsoft.com/office/drawing/2014/main" id="{84B4D3CE-8DA5-C803-A7FD-54A3CF6E691D}"/>
              </a:ext>
            </a:extLst>
          </p:cNvPr>
          <p:cNvSpPr txBox="1"/>
          <p:nvPr/>
        </p:nvSpPr>
        <p:spPr>
          <a:xfrm rot="10800000" flipV="1">
            <a:off x="4625916" y="3793051"/>
            <a:ext cx="4649638" cy="338554"/>
          </a:xfrm>
          <a:prstGeom prst="rect">
            <a:avLst/>
          </a:prstGeom>
          <a:noFill/>
        </p:spPr>
        <p:txBody>
          <a:bodyPr wrap="square">
            <a:spAutoFit/>
          </a:bodyPr>
          <a:lstStyle/>
          <a:p>
            <a:r>
              <a:rPr lang="en-US" sz="1600" b="1" dirty="0"/>
              <a:t>Depot Repair </a:t>
            </a:r>
          </a:p>
        </p:txBody>
      </p:sp>
      <p:sp>
        <p:nvSpPr>
          <p:cNvPr id="20" name="TextBox 19">
            <a:extLst>
              <a:ext uri="{FF2B5EF4-FFF2-40B4-BE49-F238E27FC236}">
                <a16:creationId xmlns:a16="http://schemas.microsoft.com/office/drawing/2014/main" id="{3C175056-1AD8-65BA-3C15-3318F56078A5}"/>
              </a:ext>
            </a:extLst>
          </p:cNvPr>
          <p:cNvSpPr txBox="1"/>
          <p:nvPr/>
        </p:nvSpPr>
        <p:spPr>
          <a:xfrm>
            <a:off x="4528869" y="4220268"/>
            <a:ext cx="4612974" cy="572464"/>
          </a:xfrm>
          <a:prstGeom prst="rect">
            <a:avLst/>
          </a:prstGeom>
          <a:noFill/>
        </p:spPr>
        <p:txBody>
          <a:bodyPr wrap="square">
            <a:spAutoFit/>
          </a:bodyPr>
          <a:lstStyle/>
          <a:p>
            <a:pPr marL="188909" indent="-188909" defTabSz="732645">
              <a:spcBef>
                <a:spcPct val="60000"/>
              </a:spcBef>
              <a:spcAft>
                <a:spcPct val="0"/>
              </a:spcAft>
              <a:buClr>
                <a:srgbClr val="FF0000"/>
              </a:buClr>
              <a:buFont typeface="Times" panose="02020603050405020304" pitchFamily="18" charset="0"/>
              <a:buChar char="•"/>
            </a:pPr>
            <a:r>
              <a:rPr lang="en-US" altLang="en-US" sz="1200" dirty="0">
                <a:solidFill>
                  <a:srgbClr val="000000"/>
                </a:solidFill>
              </a:rPr>
              <a:t>Fixed Rate Repair ( No Time &amp; Material)</a:t>
            </a:r>
          </a:p>
          <a:p>
            <a:pPr marL="188909" indent="-188909" defTabSz="732645">
              <a:spcBef>
                <a:spcPct val="60000"/>
              </a:spcBef>
              <a:spcAft>
                <a:spcPct val="0"/>
              </a:spcAft>
              <a:buClr>
                <a:srgbClr val="FF0000"/>
              </a:buClr>
              <a:buFont typeface="Times" panose="02020603050405020304" pitchFamily="18" charset="0"/>
              <a:buChar char="•"/>
            </a:pPr>
            <a:r>
              <a:rPr lang="en-US" altLang="en-US" sz="1200" dirty="0">
                <a:solidFill>
                  <a:srgbClr val="000000"/>
                </a:solidFill>
              </a:rPr>
              <a:t>Exchange Progr</a:t>
            </a:r>
            <a:r>
              <a:rPr lang="en-US" altLang="en-US" sz="1100" dirty="0">
                <a:solidFill>
                  <a:srgbClr val="000000"/>
                </a:solidFill>
              </a:rPr>
              <a:t>am – Warranty replacement</a:t>
            </a:r>
            <a:endParaRPr lang="en-US" sz="1100" dirty="0"/>
          </a:p>
        </p:txBody>
      </p:sp>
    </p:spTree>
    <p:extLst>
      <p:ext uri="{BB962C8B-B14F-4D97-AF65-F5344CB8AC3E}">
        <p14:creationId xmlns:p14="http://schemas.microsoft.com/office/powerpoint/2010/main" val="2239079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0BAA3-A869-43A4-A643-8394C9A88527}"/>
              </a:ext>
            </a:extLst>
          </p:cNvPr>
          <p:cNvSpPr>
            <a:spLocks noGrp="1"/>
          </p:cNvSpPr>
          <p:nvPr>
            <p:ph type="title"/>
          </p:nvPr>
        </p:nvSpPr>
        <p:spPr>
          <a:xfrm>
            <a:off x="304801" y="304799"/>
            <a:ext cx="9753600" cy="1095376"/>
          </a:xfrm>
        </p:spPr>
        <p:txBody>
          <a:bodyPr/>
          <a:lstStyle/>
          <a:p>
            <a:r>
              <a:rPr lang="en-US" dirty="0"/>
              <a:t>CISCO Users Group</a:t>
            </a:r>
          </a:p>
        </p:txBody>
      </p:sp>
      <p:sp>
        <p:nvSpPr>
          <p:cNvPr id="3" name="Content Placeholder 2">
            <a:extLst>
              <a:ext uri="{FF2B5EF4-FFF2-40B4-BE49-F238E27FC236}">
                <a16:creationId xmlns:a16="http://schemas.microsoft.com/office/drawing/2014/main" id="{7EF8B1C0-18FC-4248-BF43-1FB3FE73C3DC}"/>
              </a:ext>
            </a:extLst>
          </p:cNvPr>
          <p:cNvSpPr>
            <a:spLocks noGrp="1"/>
          </p:cNvSpPr>
          <p:nvPr>
            <p:ph idx="1"/>
          </p:nvPr>
        </p:nvSpPr>
        <p:spPr>
          <a:xfrm>
            <a:off x="129397" y="819510"/>
            <a:ext cx="11757802" cy="5376504"/>
          </a:xfrm>
        </p:spPr>
        <p:txBody>
          <a:bodyPr>
            <a:normAutofit/>
          </a:bodyPr>
          <a:lstStyle/>
          <a:p>
            <a:r>
              <a:rPr lang="en-US" dirty="0"/>
              <a:t>End of life for “I” series. </a:t>
            </a:r>
          </a:p>
          <a:p>
            <a:r>
              <a:rPr lang="en-US" dirty="0"/>
              <a:t>        Instruments are obsolete – if you need discontinuation notice let me know</a:t>
            </a:r>
          </a:p>
          <a:p>
            <a:r>
              <a:rPr lang="en-US" dirty="0"/>
              <a:t>        Spares available until 12/25</a:t>
            </a:r>
          </a:p>
          <a:p>
            <a:r>
              <a:rPr lang="en-US" dirty="0"/>
              <a:t>Supply chain issues – Have caused long lead times – Hope to clear our logjam by mid Q4</a:t>
            </a:r>
          </a:p>
          <a:p>
            <a:r>
              <a:rPr lang="en-US" dirty="0"/>
              <a:t>Missed deliveries – Caused by supply chain issues – Doing all we can to ship ASAP</a:t>
            </a:r>
          </a:p>
          <a:p>
            <a:r>
              <a:rPr lang="en-US" dirty="0"/>
              <a:t>Deliveries – Presently quoting 17 weeks on instruments. Spare parts varies.</a:t>
            </a:r>
          </a:p>
          <a:p>
            <a:r>
              <a:rPr lang="en-US" dirty="0"/>
              <a:t>Quality issues – </a:t>
            </a:r>
          </a:p>
          <a:p>
            <a:r>
              <a:rPr lang="en-US" dirty="0"/>
              <a:t>     Board failures, Reboots, etc.</a:t>
            </a:r>
          </a:p>
          <a:p>
            <a:r>
              <a:rPr lang="en-US" dirty="0"/>
              <a:t>        Some are resolved through the new software release (Version 14) and some through hardware changes.</a:t>
            </a:r>
          </a:p>
          <a:p>
            <a:r>
              <a:rPr lang="en-US" dirty="0"/>
              <a:t>        Engineering is working through design review &amp; if necessary will work with suppliers</a:t>
            </a:r>
          </a:p>
          <a:p>
            <a:r>
              <a:rPr lang="en-US" dirty="0"/>
              <a:t>        If you want to talk more feel free to reach out to me and I can put you in touch with our PLM</a:t>
            </a:r>
          </a:p>
          <a:p>
            <a:r>
              <a:rPr lang="en-US" dirty="0"/>
              <a:t>        70% vs 30% - not instrument issue. Pilot error, miss shipment, etc. We want to hear any issues so we can investigate</a:t>
            </a:r>
          </a:p>
        </p:txBody>
      </p:sp>
      <p:sp>
        <p:nvSpPr>
          <p:cNvPr id="4" name="Footer Placeholder 3">
            <a:extLst>
              <a:ext uri="{FF2B5EF4-FFF2-40B4-BE49-F238E27FC236}">
                <a16:creationId xmlns:a16="http://schemas.microsoft.com/office/drawing/2014/main" id="{DF5CB23C-2EB2-45E7-96E1-481CABBBD18A}"/>
              </a:ext>
            </a:extLst>
          </p:cNvPr>
          <p:cNvSpPr>
            <a:spLocks noGrp="1"/>
          </p:cNvSpPr>
          <p:nvPr>
            <p:ph type="ftr" sz="quarter" idx="11"/>
          </p:nvPr>
        </p:nvSpPr>
        <p:spPr/>
        <p:txBody>
          <a:bodyPr/>
          <a:lstStyle/>
          <a:p>
            <a:r>
              <a:rPr lang="en-US"/>
              <a:t>Proprietary &amp; Confidential </a:t>
            </a:r>
          </a:p>
        </p:txBody>
      </p:sp>
      <p:sp>
        <p:nvSpPr>
          <p:cNvPr id="5" name="Slide Number Placeholder 4">
            <a:extLst>
              <a:ext uri="{FF2B5EF4-FFF2-40B4-BE49-F238E27FC236}">
                <a16:creationId xmlns:a16="http://schemas.microsoft.com/office/drawing/2014/main" id="{E9D0F17B-759D-4A4B-B05F-BF06305B9D53}"/>
              </a:ext>
            </a:extLst>
          </p:cNvPr>
          <p:cNvSpPr>
            <a:spLocks noGrp="1"/>
          </p:cNvSpPr>
          <p:nvPr>
            <p:ph type="sldNum" sz="quarter" idx="12"/>
          </p:nvPr>
        </p:nvSpPr>
        <p:spPr/>
        <p:txBody>
          <a:bodyPr/>
          <a:lstStyle/>
          <a:p>
            <a:fld id="{6FDCB7F4-FCD3-4B3D-9BA4-3EC28B460D6C}" type="slidenum">
              <a:rPr lang="en-US" smtClean="0"/>
              <a:t>8</a:t>
            </a:fld>
            <a:endParaRPr lang="en-US"/>
          </a:p>
        </p:txBody>
      </p:sp>
    </p:spTree>
    <p:extLst>
      <p:ext uri="{BB962C8B-B14F-4D97-AF65-F5344CB8AC3E}">
        <p14:creationId xmlns:p14="http://schemas.microsoft.com/office/powerpoint/2010/main" val="3958860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B0BB6-7E78-4855-98DC-652F4D0D9C23}"/>
              </a:ext>
            </a:extLst>
          </p:cNvPr>
          <p:cNvSpPr>
            <a:spLocks noGrp="1"/>
          </p:cNvSpPr>
          <p:nvPr>
            <p:ph type="title"/>
          </p:nvPr>
        </p:nvSpPr>
        <p:spPr/>
        <p:txBody>
          <a:bodyPr/>
          <a:lstStyle/>
          <a:p>
            <a:r>
              <a:rPr lang="en-US" dirty="0"/>
              <a:t>Thermo Fisher </a:t>
            </a:r>
            <a:r>
              <a:rPr lang="en-US" dirty="0" err="1"/>
              <a:t>iQ</a:t>
            </a:r>
            <a:r>
              <a:rPr lang="en-US" dirty="0"/>
              <a:t> Quality Initiative</a:t>
            </a:r>
          </a:p>
        </p:txBody>
      </p:sp>
      <p:sp>
        <p:nvSpPr>
          <p:cNvPr id="3" name="Slide Number Placeholder 2">
            <a:extLst>
              <a:ext uri="{FF2B5EF4-FFF2-40B4-BE49-F238E27FC236}">
                <a16:creationId xmlns:a16="http://schemas.microsoft.com/office/drawing/2014/main" id="{7B3FFB5A-9541-442C-9BCF-6C15D422EFC1}"/>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FDCB7F4-FCD3-4B3D-9BA4-3EC28B460D6C}" type="slidenum">
              <a:rPr kumimoji="0" lang="en-US" sz="1000" b="0" i="0" u="none" strike="noStrike" kern="1200" cap="none" spc="0" normalizeH="0" baseline="0" noProof="0" smtClean="0">
                <a:ln>
                  <a:noFill/>
                </a:ln>
                <a:solidFill>
                  <a:srgbClr val="545859"/>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545859"/>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CCBAB93A-95E2-458A-8DCB-1235F077B2C1}"/>
              </a:ext>
            </a:extLst>
          </p:cNvPr>
          <p:cNvSpPr txBox="1"/>
          <p:nvPr/>
        </p:nvSpPr>
        <p:spPr>
          <a:xfrm>
            <a:off x="304799" y="875545"/>
            <a:ext cx="3310856" cy="546432"/>
          </a:xfrm>
          <a:prstGeom prst="rect">
            <a:avLst/>
          </a:prstGeom>
          <a:solidFill>
            <a:schemeClr val="accent1"/>
          </a:solidFill>
        </p:spPr>
        <p:txBody>
          <a:bodyPr wrap="square" lIns="0" tIns="0" rIns="0" bIns="0" rtlCol="0" anchor="ctr">
            <a:normAutofit/>
          </a:bodyPr>
          <a:lstStyle/>
          <a:p>
            <a:pPr marL="0" marR="0" lvl="0" indent="0" algn="ctr" defTabSz="914400" rtl="0" eaLnBrk="1" fontAlgn="auto" latinLnBrk="0" hangingPunct="1">
              <a:lnSpc>
                <a:spcPct val="120000"/>
              </a:lnSpc>
              <a:spcBef>
                <a:spcPts val="200"/>
              </a:spcBef>
              <a:spcAft>
                <a:spcPts val="0"/>
              </a:spcAft>
              <a:buClr>
                <a:srgbClr val="E71315"/>
              </a:buClr>
              <a:buSzPct val="100000"/>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rPr>
              <a:t>Purpose</a:t>
            </a:r>
          </a:p>
        </p:txBody>
      </p:sp>
      <p:sp>
        <p:nvSpPr>
          <p:cNvPr id="12" name="Rectangle 11">
            <a:extLst>
              <a:ext uri="{FF2B5EF4-FFF2-40B4-BE49-F238E27FC236}">
                <a16:creationId xmlns:a16="http://schemas.microsoft.com/office/drawing/2014/main" id="{022E6500-FE0C-493F-B945-0074139E95E4}"/>
              </a:ext>
            </a:extLst>
          </p:cNvPr>
          <p:cNvSpPr/>
          <p:nvPr/>
        </p:nvSpPr>
        <p:spPr bwMode="auto">
          <a:xfrm>
            <a:off x="304799" y="1594172"/>
            <a:ext cx="3310856" cy="3253595"/>
          </a:xfrm>
          <a:prstGeom prst="rect">
            <a:avLst/>
          </a:prstGeom>
          <a:solidFill>
            <a:schemeClr val="bg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222222"/>
              </a:solidFill>
              <a:effectLst/>
              <a:uLnTx/>
              <a:uFillTx/>
              <a:latin typeface="Arial" pitchFamily="124" charset="0"/>
              <a:ea typeface="黑体" panose="02010609060101010101" pitchFamily="49" charset="-122"/>
              <a:cs typeface="+mn-cs"/>
            </a:endParaRPr>
          </a:p>
        </p:txBody>
      </p:sp>
      <p:sp>
        <p:nvSpPr>
          <p:cNvPr id="13" name="Text Placeholder 16">
            <a:extLst>
              <a:ext uri="{FF2B5EF4-FFF2-40B4-BE49-F238E27FC236}">
                <a16:creationId xmlns:a16="http://schemas.microsoft.com/office/drawing/2014/main" id="{F0B2E28D-9418-4662-A953-DF0DF679A25D}"/>
              </a:ext>
            </a:extLst>
          </p:cNvPr>
          <p:cNvSpPr txBox="1">
            <a:spLocks/>
          </p:cNvSpPr>
          <p:nvPr/>
        </p:nvSpPr>
        <p:spPr>
          <a:xfrm>
            <a:off x="3529214" y="1871042"/>
            <a:ext cx="5133569" cy="1909862"/>
          </a:xfrm>
          <a:prstGeom prst="rect">
            <a:avLst/>
          </a:prstGeom>
        </p:spPr>
        <p:txBody>
          <a:bodyPr vert="horz" lIns="0" tIns="0" rIns="0" bIns="0" rtlCol="0" anchor="t">
            <a:noAutofit/>
          </a:bodyPr>
          <a:lstStyle>
            <a:lvl1pPr marL="0" indent="0" algn="l" defTabSz="914400" rtl="0" eaLnBrk="1" latinLnBrk="0" hangingPunct="1">
              <a:lnSpc>
                <a:spcPct val="120000"/>
              </a:lnSpc>
              <a:spcBef>
                <a:spcPts val="200"/>
              </a:spcBef>
              <a:buClr>
                <a:schemeClr val="tx2"/>
              </a:buClr>
              <a:buSzPct val="100000"/>
              <a:buFont typeface="Arial" panose="020B0604020202020204" pitchFamily="34" charset="0"/>
              <a:buNone/>
              <a:tabLst/>
              <a:defRPr sz="2000" b="0" kern="1200">
                <a:solidFill>
                  <a:schemeClr val="tx1"/>
                </a:solidFill>
                <a:latin typeface="+mn-lt"/>
                <a:ea typeface="+mn-ea"/>
                <a:cs typeface="+mn-cs"/>
              </a:defRPr>
            </a:lvl1pPr>
            <a:lvl2pPr marL="520700" marR="0" indent="-285750" algn="l" defTabSz="914400" rtl="0" eaLnBrk="1" fontAlgn="auto" latinLnBrk="0" hangingPunct="1">
              <a:lnSpc>
                <a:spcPct val="120000"/>
              </a:lnSpc>
              <a:spcBef>
                <a:spcPts val="200"/>
              </a:spcBef>
              <a:spcAft>
                <a:spcPts val="0"/>
              </a:spcAft>
              <a:buClrTx/>
              <a:buSzPct val="76000"/>
              <a:buFont typeface="Arial" panose="020B0604020202020204" pitchFamily="34" charset="0"/>
              <a:buChar char="•"/>
              <a:tabLst/>
              <a:defRPr sz="1800" b="0" kern="1200">
                <a:solidFill>
                  <a:schemeClr val="tx1"/>
                </a:solidFill>
                <a:latin typeface="+mn-lt"/>
                <a:ea typeface="+mn-ea"/>
                <a:cs typeface="+mn-cs"/>
              </a:defRPr>
            </a:lvl2pPr>
            <a:lvl3pPr marL="749300" marR="0" indent="-2857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400" b="0" kern="1200">
                <a:solidFill>
                  <a:schemeClr val="tx1"/>
                </a:solidFill>
                <a:latin typeface="+mn-lt"/>
                <a:ea typeface="+mn-ea"/>
                <a:cs typeface="+mn-cs"/>
              </a:defRPr>
            </a:lvl3pPr>
            <a:lvl4pPr marL="862013"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200" b="0" kern="1200">
                <a:solidFill>
                  <a:schemeClr val="tx1"/>
                </a:solidFill>
                <a:latin typeface="+mn-lt"/>
                <a:ea typeface="+mn-ea"/>
                <a:cs typeface="+mn-cs"/>
              </a:defRPr>
            </a:lvl4pPr>
            <a:lvl5pPr marL="1093787"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1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0" algn="l"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None/>
              <a:tabLst/>
              <a:defRPr/>
            </a:pPr>
            <a:endParaRPr kumimoji="0" lang="en-US" altLang="zh-CN" sz="16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endParaRPr>
          </a:p>
          <a:p>
            <a:pPr marL="285750" marR="0" lvl="0" indent="0" algn="l"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None/>
              <a:tabLst/>
              <a:defRPr/>
            </a:pPr>
            <a:endParaRPr kumimoji="0" lang="en-US" altLang="zh-CN" sz="16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endParaRPr>
          </a:p>
          <a:p>
            <a:pPr marL="285750" marR="0" lvl="0" indent="0" algn="l"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None/>
              <a:tabLst/>
              <a:defRPr/>
            </a:pPr>
            <a:endParaRPr kumimoji="0" lang="en-US" altLang="zh-CN" sz="20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endParaRPr>
          </a:p>
          <a:p>
            <a:pPr marL="285750" marR="0" lvl="0" indent="0" algn="l"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None/>
              <a:tabLst/>
              <a:defRPr/>
            </a:pPr>
            <a:endParaRPr kumimoji="0" lang="en-US" altLang="zh-CN" sz="16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endParaRPr>
          </a:p>
          <a:p>
            <a:pPr marL="285750" marR="0" lvl="0" indent="0" algn="l"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None/>
              <a:tabLst/>
              <a:defRPr/>
            </a:pPr>
            <a:endParaRPr kumimoji="0" lang="en-US" altLang="zh-CN" sz="18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endParaRPr>
          </a:p>
          <a:p>
            <a:pPr marL="285750" marR="0" lvl="0" indent="-285750" algn="l"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Char char="•"/>
              <a:tabLst/>
              <a:defRPr/>
            </a:pPr>
            <a:endParaRPr kumimoji="0" lang="en-US" altLang="zh-CN" sz="16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endParaRPr>
          </a:p>
        </p:txBody>
      </p:sp>
      <p:sp>
        <p:nvSpPr>
          <p:cNvPr id="14" name="Text Placeholder 16">
            <a:extLst>
              <a:ext uri="{FF2B5EF4-FFF2-40B4-BE49-F238E27FC236}">
                <a16:creationId xmlns:a16="http://schemas.microsoft.com/office/drawing/2014/main" id="{FD1DAF28-EFDD-4C81-90E6-F1607C7DB0AE}"/>
              </a:ext>
            </a:extLst>
          </p:cNvPr>
          <p:cNvSpPr txBox="1">
            <a:spLocks/>
          </p:cNvSpPr>
          <p:nvPr/>
        </p:nvSpPr>
        <p:spPr>
          <a:xfrm>
            <a:off x="369310" y="1645799"/>
            <a:ext cx="3095394" cy="2001135"/>
          </a:xfrm>
          <a:prstGeom prst="rect">
            <a:avLst/>
          </a:prstGeom>
        </p:spPr>
        <p:txBody>
          <a:bodyPr vert="horz" lIns="0" tIns="0" rIns="0" bIns="0" rtlCol="0" anchor="t">
            <a:noAutofit/>
          </a:bodyPr>
          <a:lstStyle>
            <a:lvl1pPr marL="0" indent="0" algn="l" defTabSz="914400" rtl="0" eaLnBrk="1" latinLnBrk="0" hangingPunct="1">
              <a:lnSpc>
                <a:spcPct val="120000"/>
              </a:lnSpc>
              <a:spcBef>
                <a:spcPts val="200"/>
              </a:spcBef>
              <a:buClr>
                <a:schemeClr val="tx2"/>
              </a:buClr>
              <a:buSzPct val="100000"/>
              <a:buFont typeface="Arial" panose="020B0604020202020204" pitchFamily="34" charset="0"/>
              <a:buNone/>
              <a:tabLst/>
              <a:defRPr sz="2000" b="0" kern="1200">
                <a:solidFill>
                  <a:schemeClr val="tx1"/>
                </a:solidFill>
                <a:latin typeface="+mn-lt"/>
                <a:ea typeface="+mn-ea"/>
                <a:cs typeface="+mn-cs"/>
              </a:defRPr>
            </a:lvl1pPr>
            <a:lvl2pPr marL="520700" marR="0" indent="-285750" algn="l" defTabSz="914400" rtl="0" eaLnBrk="1" fontAlgn="auto" latinLnBrk="0" hangingPunct="1">
              <a:lnSpc>
                <a:spcPct val="120000"/>
              </a:lnSpc>
              <a:spcBef>
                <a:spcPts val="200"/>
              </a:spcBef>
              <a:spcAft>
                <a:spcPts val="0"/>
              </a:spcAft>
              <a:buClrTx/>
              <a:buSzPct val="76000"/>
              <a:buFont typeface="Arial" panose="020B0604020202020204" pitchFamily="34" charset="0"/>
              <a:buChar char="•"/>
              <a:tabLst/>
              <a:defRPr sz="1800" b="0" kern="1200">
                <a:solidFill>
                  <a:schemeClr val="tx1"/>
                </a:solidFill>
                <a:latin typeface="+mn-lt"/>
                <a:ea typeface="+mn-ea"/>
                <a:cs typeface="+mn-cs"/>
              </a:defRPr>
            </a:lvl2pPr>
            <a:lvl3pPr marL="749300" marR="0" indent="-2857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400" b="0" kern="1200">
                <a:solidFill>
                  <a:schemeClr val="tx1"/>
                </a:solidFill>
                <a:latin typeface="+mn-lt"/>
                <a:ea typeface="+mn-ea"/>
                <a:cs typeface="+mn-cs"/>
              </a:defRPr>
            </a:lvl3pPr>
            <a:lvl4pPr marL="862013"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200" b="0" kern="1200">
                <a:solidFill>
                  <a:schemeClr val="tx1"/>
                </a:solidFill>
                <a:latin typeface="+mn-lt"/>
                <a:ea typeface="+mn-ea"/>
                <a:cs typeface="+mn-cs"/>
              </a:defRPr>
            </a:lvl4pPr>
            <a:lvl5pPr marL="1093787"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1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Char char="•"/>
              <a:tabLst/>
              <a:defRPr/>
            </a:pPr>
            <a:r>
              <a:rPr kumimoji="0" lang="en-US" altLang="zh-CN" sz="16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rPr>
              <a:t>Improve</a:t>
            </a:r>
            <a:r>
              <a:rPr kumimoji="0" lang="en-US" altLang="zh-CN" sz="1600" b="0"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rPr>
              <a:t> the quality of </a:t>
            </a:r>
            <a:r>
              <a:rPr kumimoji="0" lang="en-US" altLang="zh-CN" sz="1600" b="0" i="0" u="none" strike="noStrike" kern="1200" cap="none" spc="0" normalizeH="0" baseline="0" noProof="0" dirty="0" err="1">
                <a:ln>
                  <a:noFill/>
                </a:ln>
                <a:solidFill>
                  <a:srgbClr val="222222"/>
                </a:solidFill>
                <a:effectLst/>
                <a:uLnTx/>
                <a:uFillTx/>
                <a:latin typeface="Arial" panose="020B0604020202020204"/>
                <a:ea typeface="黑体" panose="02010609060101010101" pitchFamily="49" charset="-122"/>
                <a:cs typeface="+mn-cs"/>
              </a:rPr>
              <a:t>iQ</a:t>
            </a:r>
            <a:r>
              <a:rPr kumimoji="0" lang="en-US" altLang="zh-CN" sz="1600" b="0"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rPr>
              <a:t> gas analyzers based on customer quality events and complaints.</a:t>
            </a:r>
          </a:p>
          <a:p>
            <a:pPr marL="285750" marR="0" lvl="0" indent="-285750" algn="l"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Char char="•"/>
              <a:tabLst/>
              <a:defRPr/>
            </a:pPr>
            <a:r>
              <a:rPr kumimoji="0" lang="en-US" altLang="zh-CN" sz="16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rPr>
              <a:t>Reduce</a:t>
            </a:r>
            <a:r>
              <a:rPr kumimoji="0" lang="en-US" altLang="zh-CN" sz="1600" b="0"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rPr>
              <a:t> overall complaint. </a:t>
            </a:r>
            <a:r>
              <a:rPr kumimoji="0" lang="en-US" altLang="zh-CN" sz="16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rPr>
              <a:t>Restore </a:t>
            </a:r>
            <a:r>
              <a:rPr kumimoji="0" lang="en-US" altLang="zh-CN" sz="1600" b="0"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rPr>
              <a:t>customer confidence.</a:t>
            </a:r>
          </a:p>
          <a:p>
            <a:pPr marL="285750" marR="0" lvl="0" indent="0" algn="l"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None/>
              <a:tabLst/>
              <a:defRPr/>
            </a:pPr>
            <a:endParaRPr kumimoji="0" lang="en-US" altLang="zh-CN" sz="16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endParaRPr>
          </a:p>
          <a:p>
            <a:pPr marL="285750" marR="0" lvl="0" indent="0" algn="l"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None/>
              <a:tabLst/>
              <a:defRPr/>
            </a:pPr>
            <a:endParaRPr kumimoji="0" lang="en-US" altLang="zh-CN" sz="16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endParaRPr>
          </a:p>
          <a:p>
            <a:pPr marL="285750" marR="0" lvl="0" indent="0" algn="l"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None/>
              <a:tabLst/>
              <a:defRPr/>
            </a:pPr>
            <a:endParaRPr kumimoji="0" lang="en-US" altLang="zh-CN" sz="20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endParaRPr>
          </a:p>
          <a:p>
            <a:pPr marL="285750" marR="0" lvl="0" indent="0" algn="l"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None/>
              <a:tabLst/>
              <a:defRPr/>
            </a:pPr>
            <a:endParaRPr kumimoji="0" lang="en-US" altLang="zh-CN" sz="16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endParaRPr>
          </a:p>
          <a:p>
            <a:pPr marL="285750" marR="0" lvl="0" indent="0" algn="l"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None/>
              <a:tabLst/>
              <a:defRPr/>
            </a:pPr>
            <a:endParaRPr kumimoji="0" lang="en-US" altLang="zh-CN" sz="18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endParaRPr>
          </a:p>
          <a:p>
            <a:pPr marL="285750" marR="0" lvl="0" indent="-285750" algn="l"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Char char="•"/>
              <a:tabLst/>
              <a:defRPr/>
            </a:pPr>
            <a:endParaRPr kumimoji="0" lang="en-US" altLang="zh-CN" sz="16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endParaRPr>
          </a:p>
        </p:txBody>
      </p:sp>
      <p:sp>
        <p:nvSpPr>
          <p:cNvPr id="16" name="TextBox 15">
            <a:extLst>
              <a:ext uri="{FF2B5EF4-FFF2-40B4-BE49-F238E27FC236}">
                <a16:creationId xmlns:a16="http://schemas.microsoft.com/office/drawing/2014/main" id="{2AE9E3A1-EFAC-CB0B-44BE-769C60EDCC06}"/>
              </a:ext>
            </a:extLst>
          </p:cNvPr>
          <p:cNvSpPr txBox="1"/>
          <p:nvPr/>
        </p:nvSpPr>
        <p:spPr>
          <a:xfrm>
            <a:off x="4399325" y="875545"/>
            <a:ext cx="3310856" cy="546432"/>
          </a:xfrm>
          <a:prstGeom prst="rect">
            <a:avLst/>
          </a:prstGeom>
          <a:solidFill>
            <a:schemeClr val="accent1"/>
          </a:solidFill>
        </p:spPr>
        <p:txBody>
          <a:bodyPr wrap="square" lIns="0" tIns="0" rIns="0" bIns="0" rtlCol="0" anchor="ctr">
            <a:normAutofit/>
          </a:bodyPr>
          <a:lstStyle/>
          <a:p>
            <a:pPr marL="0" marR="0" lvl="0" indent="0" algn="ctr" defTabSz="914400" rtl="0" eaLnBrk="1" fontAlgn="auto" latinLnBrk="0" hangingPunct="1">
              <a:lnSpc>
                <a:spcPct val="120000"/>
              </a:lnSpc>
              <a:spcBef>
                <a:spcPts val="200"/>
              </a:spcBef>
              <a:spcAft>
                <a:spcPts val="0"/>
              </a:spcAft>
              <a:buClr>
                <a:srgbClr val="E71315"/>
              </a:buClr>
              <a:buSzPct val="100000"/>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rPr>
              <a:t>Plan</a:t>
            </a:r>
          </a:p>
        </p:txBody>
      </p:sp>
      <p:sp>
        <p:nvSpPr>
          <p:cNvPr id="18" name="Rectangle 17">
            <a:extLst>
              <a:ext uri="{FF2B5EF4-FFF2-40B4-BE49-F238E27FC236}">
                <a16:creationId xmlns:a16="http://schemas.microsoft.com/office/drawing/2014/main" id="{00D51BB9-64FE-38C2-8436-DF324CF522DF}"/>
              </a:ext>
            </a:extLst>
          </p:cNvPr>
          <p:cNvSpPr/>
          <p:nvPr/>
        </p:nvSpPr>
        <p:spPr bwMode="auto">
          <a:xfrm>
            <a:off x="4399323" y="1590932"/>
            <a:ext cx="3310857" cy="3262283"/>
          </a:xfrm>
          <a:prstGeom prst="rect">
            <a:avLst/>
          </a:prstGeom>
          <a:solidFill>
            <a:schemeClr val="bg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222222"/>
              </a:solidFill>
              <a:effectLst/>
              <a:uLnTx/>
              <a:uFillTx/>
              <a:latin typeface="Arial" pitchFamily="124" charset="0"/>
              <a:ea typeface="黑体" panose="02010609060101010101" pitchFamily="49" charset="-122"/>
              <a:cs typeface="+mn-cs"/>
            </a:endParaRPr>
          </a:p>
        </p:txBody>
      </p:sp>
      <p:sp>
        <p:nvSpPr>
          <p:cNvPr id="20" name="Text Placeholder 16">
            <a:extLst>
              <a:ext uri="{FF2B5EF4-FFF2-40B4-BE49-F238E27FC236}">
                <a16:creationId xmlns:a16="http://schemas.microsoft.com/office/drawing/2014/main" id="{1C500203-CFB2-5D91-B328-8E1EA43921EE}"/>
              </a:ext>
            </a:extLst>
          </p:cNvPr>
          <p:cNvSpPr txBox="1">
            <a:spLocks/>
          </p:cNvSpPr>
          <p:nvPr/>
        </p:nvSpPr>
        <p:spPr>
          <a:xfrm>
            <a:off x="4495993" y="1590932"/>
            <a:ext cx="3095394" cy="1613663"/>
          </a:xfrm>
          <a:prstGeom prst="rect">
            <a:avLst/>
          </a:prstGeom>
        </p:spPr>
        <p:txBody>
          <a:bodyPr vert="horz" lIns="0" tIns="0" rIns="0" bIns="0" rtlCol="0" anchor="t">
            <a:noAutofit/>
          </a:bodyPr>
          <a:lstStyle>
            <a:lvl1pPr marL="0" indent="0" algn="l" defTabSz="914400" rtl="0" eaLnBrk="1" latinLnBrk="0" hangingPunct="1">
              <a:lnSpc>
                <a:spcPct val="120000"/>
              </a:lnSpc>
              <a:spcBef>
                <a:spcPts val="200"/>
              </a:spcBef>
              <a:buClr>
                <a:schemeClr val="tx2"/>
              </a:buClr>
              <a:buSzPct val="100000"/>
              <a:buFont typeface="Arial" panose="020B0604020202020204" pitchFamily="34" charset="0"/>
              <a:buNone/>
              <a:tabLst/>
              <a:defRPr sz="2000" b="0" kern="1200">
                <a:solidFill>
                  <a:schemeClr val="tx1"/>
                </a:solidFill>
                <a:latin typeface="+mn-lt"/>
                <a:ea typeface="+mn-ea"/>
                <a:cs typeface="+mn-cs"/>
              </a:defRPr>
            </a:lvl1pPr>
            <a:lvl2pPr marL="520700" marR="0" indent="-285750" algn="l" defTabSz="914400" rtl="0" eaLnBrk="1" fontAlgn="auto" latinLnBrk="0" hangingPunct="1">
              <a:lnSpc>
                <a:spcPct val="120000"/>
              </a:lnSpc>
              <a:spcBef>
                <a:spcPts val="200"/>
              </a:spcBef>
              <a:spcAft>
                <a:spcPts val="0"/>
              </a:spcAft>
              <a:buClrTx/>
              <a:buSzPct val="76000"/>
              <a:buFont typeface="Arial" panose="020B0604020202020204" pitchFamily="34" charset="0"/>
              <a:buChar char="•"/>
              <a:tabLst/>
              <a:defRPr sz="1800" b="0" kern="1200">
                <a:solidFill>
                  <a:schemeClr val="tx1"/>
                </a:solidFill>
                <a:latin typeface="+mn-lt"/>
                <a:ea typeface="+mn-ea"/>
                <a:cs typeface="+mn-cs"/>
              </a:defRPr>
            </a:lvl2pPr>
            <a:lvl3pPr marL="749300" marR="0" indent="-2857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400" b="0" kern="1200">
                <a:solidFill>
                  <a:schemeClr val="tx1"/>
                </a:solidFill>
                <a:latin typeface="+mn-lt"/>
                <a:ea typeface="+mn-ea"/>
                <a:cs typeface="+mn-cs"/>
              </a:defRPr>
            </a:lvl3pPr>
            <a:lvl4pPr marL="862013"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200" b="0" kern="1200">
                <a:solidFill>
                  <a:schemeClr val="tx1"/>
                </a:solidFill>
                <a:latin typeface="+mn-lt"/>
                <a:ea typeface="+mn-ea"/>
                <a:cs typeface="+mn-cs"/>
              </a:defRPr>
            </a:lvl4pPr>
            <a:lvl5pPr marL="1093787"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1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Char char="•"/>
              <a:tabLst/>
              <a:defRPr/>
            </a:pPr>
            <a:r>
              <a:rPr lang="en-US" altLang="zh-CN" sz="1600" b="1" dirty="0">
                <a:solidFill>
                  <a:srgbClr val="222222"/>
                </a:solidFill>
                <a:latin typeface="Arial" panose="020B0604020202020204"/>
                <a:ea typeface="黑体" panose="02010609060101010101" pitchFamily="49" charset="-122"/>
              </a:rPr>
              <a:t>January 2022</a:t>
            </a:r>
          </a:p>
          <a:p>
            <a:pPr marL="806450" lvl="1">
              <a:buClr>
                <a:srgbClr val="E71315"/>
              </a:buClr>
              <a:buSzPct val="100000"/>
            </a:pPr>
            <a:r>
              <a:rPr lang="en-US" altLang="zh-CN" sz="1600" dirty="0" err="1">
                <a:solidFill>
                  <a:srgbClr val="222222"/>
                </a:solidFill>
                <a:latin typeface="Arial" panose="020B0604020202020204"/>
                <a:ea typeface="黑体" panose="02010609060101010101" pitchFamily="49" charset="-122"/>
              </a:rPr>
              <a:t>iQ</a:t>
            </a:r>
            <a:r>
              <a:rPr lang="en-US" altLang="zh-CN" sz="1600" dirty="0">
                <a:solidFill>
                  <a:srgbClr val="222222"/>
                </a:solidFill>
                <a:latin typeface="Arial" panose="020B0604020202020204"/>
                <a:ea typeface="黑体" panose="02010609060101010101" pitchFamily="49" charset="-122"/>
              </a:rPr>
              <a:t> Quality Steering Team established and backed by division leadership team. </a:t>
            </a:r>
          </a:p>
          <a:p>
            <a:pPr marL="285750">
              <a:buClr>
                <a:srgbClr val="E71315"/>
              </a:buClr>
            </a:pPr>
            <a:endParaRPr kumimoji="0" lang="en-US" altLang="zh-CN" sz="18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endParaRPr>
          </a:p>
          <a:p>
            <a:pPr marL="285750" marR="0" lvl="0" indent="0" algn="l"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None/>
              <a:tabLst/>
              <a:defRPr/>
            </a:pPr>
            <a:endParaRPr kumimoji="0" lang="en-US" altLang="zh-CN" sz="16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endParaRPr>
          </a:p>
          <a:p>
            <a:pPr marL="285750" marR="0" lvl="0" indent="0" algn="l"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None/>
              <a:tabLst/>
              <a:defRPr/>
            </a:pPr>
            <a:endParaRPr kumimoji="0" lang="en-US" altLang="zh-CN" sz="20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endParaRPr>
          </a:p>
          <a:p>
            <a:pPr marL="285750" marR="0" lvl="0" indent="0" algn="l"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None/>
              <a:tabLst/>
              <a:defRPr/>
            </a:pPr>
            <a:endParaRPr kumimoji="0" lang="en-US" altLang="zh-CN" sz="16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endParaRPr>
          </a:p>
          <a:p>
            <a:pPr marL="285750" marR="0" lvl="0" indent="0" algn="l"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None/>
              <a:tabLst/>
              <a:defRPr/>
            </a:pPr>
            <a:endParaRPr kumimoji="0" lang="en-US" altLang="zh-CN" sz="18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endParaRPr>
          </a:p>
          <a:p>
            <a:pPr marL="285750" marR="0" lvl="0" indent="-285750" algn="l"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Char char="•"/>
              <a:tabLst/>
              <a:defRPr/>
            </a:pPr>
            <a:endParaRPr kumimoji="0" lang="en-US" altLang="zh-CN" sz="16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endParaRPr>
          </a:p>
        </p:txBody>
      </p:sp>
      <p:sp>
        <p:nvSpPr>
          <p:cNvPr id="21" name="Text Placeholder 16">
            <a:extLst>
              <a:ext uri="{FF2B5EF4-FFF2-40B4-BE49-F238E27FC236}">
                <a16:creationId xmlns:a16="http://schemas.microsoft.com/office/drawing/2014/main" id="{B33A1EDE-B8ED-8781-30D5-445080E4ED3C}"/>
              </a:ext>
            </a:extLst>
          </p:cNvPr>
          <p:cNvSpPr txBox="1">
            <a:spLocks/>
          </p:cNvSpPr>
          <p:nvPr/>
        </p:nvSpPr>
        <p:spPr>
          <a:xfrm>
            <a:off x="4555390" y="3151149"/>
            <a:ext cx="3095394" cy="1613663"/>
          </a:xfrm>
          <a:prstGeom prst="rect">
            <a:avLst/>
          </a:prstGeom>
        </p:spPr>
        <p:txBody>
          <a:bodyPr vert="horz" lIns="0" tIns="0" rIns="0" bIns="0" rtlCol="0" anchor="t">
            <a:noAutofit/>
          </a:bodyPr>
          <a:lstStyle>
            <a:lvl1pPr marL="0" indent="0" algn="l" defTabSz="914400" rtl="0" eaLnBrk="1" latinLnBrk="0" hangingPunct="1">
              <a:lnSpc>
                <a:spcPct val="120000"/>
              </a:lnSpc>
              <a:spcBef>
                <a:spcPts val="200"/>
              </a:spcBef>
              <a:buClr>
                <a:schemeClr val="tx2"/>
              </a:buClr>
              <a:buSzPct val="100000"/>
              <a:buFont typeface="Arial" panose="020B0604020202020204" pitchFamily="34" charset="0"/>
              <a:buNone/>
              <a:tabLst/>
              <a:defRPr sz="2000" b="0" kern="1200">
                <a:solidFill>
                  <a:schemeClr val="tx1"/>
                </a:solidFill>
                <a:latin typeface="+mn-lt"/>
                <a:ea typeface="+mn-ea"/>
                <a:cs typeface="+mn-cs"/>
              </a:defRPr>
            </a:lvl1pPr>
            <a:lvl2pPr marL="520700" marR="0" indent="-285750" algn="l" defTabSz="914400" rtl="0" eaLnBrk="1" fontAlgn="auto" latinLnBrk="0" hangingPunct="1">
              <a:lnSpc>
                <a:spcPct val="120000"/>
              </a:lnSpc>
              <a:spcBef>
                <a:spcPts val="200"/>
              </a:spcBef>
              <a:spcAft>
                <a:spcPts val="0"/>
              </a:spcAft>
              <a:buClrTx/>
              <a:buSzPct val="76000"/>
              <a:buFont typeface="Arial" panose="020B0604020202020204" pitchFamily="34" charset="0"/>
              <a:buChar char="•"/>
              <a:tabLst/>
              <a:defRPr sz="1800" b="0" kern="1200">
                <a:solidFill>
                  <a:schemeClr val="tx1"/>
                </a:solidFill>
                <a:latin typeface="+mn-lt"/>
                <a:ea typeface="+mn-ea"/>
                <a:cs typeface="+mn-cs"/>
              </a:defRPr>
            </a:lvl2pPr>
            <a:lvl3pPr marL="749300" marR="0" indent="-2857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400" b="0" kern="1200">
                <a:solidFill>
                  <a:schemeClr val="tx1"/>
                </a:solidFill>
                <a:latin typeface="+mn-lt"/>
                <a:ea typeface="+mn-ea"/>
                <a:cs typeface="+mn-cs"/>
              </a:defRPr>
            </a:lvl3pPr>
            <a:lvl4pPr marL="862013"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200" b="0" kern="1200">
                <a:solidFill>
                  <a:schemeClr val="tx1"/>
                </a:solidFill>
                <a:latin typeface="+mn-lt"/>
                <a:ea typeface="+mn-ea"/>
                <a:cs typeface="+mn-cs"/>
              </a:defRPr>
            </a:lvl4pPr>
            <a:lvl5pPr marL="1093787"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1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Char char="•"/>
              <a:tabLst/>
              <a:defRPr/>
            </a:pPr>
            <a:r>
              <a:rPr lang="en-US" altLang="zh-CN" sz="1600" b="1" dirty="0">
                <a:solidFill>
                  <a:srgbClr val="222222"/>
                </a:solidFill>
                <a:latin typeface="Arial" panose="020B0604020202020204"/>
                <a:ea typeface="黑体" panose="02010609060101010101" pitchFamily="49" charset="-122"/>
              </a:rPr>
              <a:t>Phased Approach</a:t>
            </a:r>
          </a:p>
          <a:p>
            <a:pPr marL="806450" lvl="1">
              <a:buClr>
                <a:srgbClr val="E71315"/>
              </a:buClr>
              <a:buSzPct val="100000"/>
            </a:pPr>
            <a:r>
              <a:rPr lang="en-US" altLang="zh-CN" sz="1600" dirty="0">
                <a:solidFill>
                  <a:srgbClr val="222222"/>
                </a:solidFill>
                <a:latin typeface="Arial" panose="020B0604020202020204"/>
                <a:ea typeface="黑体" panose="02010609060101010101" pitchFamily="49" charset="-122"/>
              </a:rPr>
              <a:t>3 Phases identified and planned</a:t>
            </a:r>
          </a:p>
          <a:p>
            <a:pPr marL="806450" lvl="1">
              <a:buClr>
                <a:srgbClr val="E71315"/>
              </a:buClr>
              <a:buSzPct val="100000"/>
            </a:pPr>
            <a:r>
              <a:rPr lang="en-US" altLang="zh-CN" sz="1600" dirty="0">
                <a:solidFill>
                  <a:srgbClr val="222222"/>
                </a:solidFill>
                <a:latin typeface="Arial" panose="020B0604020202020204"/>
                <a:ea typeface="黑体" panose="02010609060101010101" pitchFamily="49" charset="-122"/>
              </a:rPr>
              <a:t>Estimated completion: April 2023</a:t>
            </a:r>
          </a:p>
          <a:p>
            <a:pPr lvl="1" indent="0">
              <a:buClr>
                <a:srgbClr val="E71315"/>
              </a:buClr>
              <a:buSzPct val="100000"/>
              <a:buNone/>
            </a:pPr>
            <a:endParaRPr lang="en-US" altLang="zh-CN" sz="1600" b="1" dirty="0">
              <a:solidFill>
                <a:srgbClr val="222222"/>
              </a:solidFill>
              <a:latin typeface="Arial" panose="020B0604020202020204"/>
              <a:ea typeface="黑体" panose="02010609060101010101" pitchFamily="49" charset="-122"/>
            </a:endParaRPr>
          </a:p>
          <a:p>
            <a:pPr marL="285750">
              <a:buClr>
                <a:srgbClr val="E71315"/>
              </a:buClr>
            </a:pPr>
            <a:endParaRPr kumimoji="0" lang="en-US" altLang="zh-CN" sz="18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endParaRPr>
          </a:p>
          <a:p>
            <a:pPr marL="285750" marR="0" lvl="0" indent="0" algn="l"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None/>
              <a:tabLst/>
              <a:defRPr/>
            </a:pPr>
            <a:endParaRPr kumimoji="0" lang="en-US" altLang="zh-CN" sz="16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endParaRPr>
          </a:p>
          <a:p>
            <a:pPr marL="285750" marR="0" lvl="0" indent="0" algn="l"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None/>
              <a:tabLst/>
              <a:defRPr/>
            </a:pPr>
            <a:endParaRPr kumimoji="0" lang="en-US" altLang="zh-CN" sz="20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endParaRPr>
          </a:p>
          <a:p>
            <a:pPr marL="285750" marR="0" lvl="0" indent="0" algn="l"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None/>
              <a:tabLst/>
              <a:defRPr/>
            </a:pPr>
            <a:endParaRPr kumimoji="0" lang="en-US" altLang="zh-CN" sz="16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endParaRPr>
          </a:p>
          <a:p>
            <a:pPr marL="285750" marR="0" lvl="0" indent="0" algn="l"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None/>
              <a:tabLst/>
              <a:defRPr/>
            </a:pPr>
            <a:endParaRPr kumimoji="0" lang="en-US" altLang="zh-CN" sz="18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endParaRPr>
          </a:p>
          <a:p>
            <a:pPr marL="285750" marR="0" lvl="0" indent="-285750" algn="l"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Char char="•"/>
              <a:tabLst/>
              <a:defRPr/>
            </a:pPr>
            <a:endParaRPr kumimoji="0" lang="en-US" altLang="zh-CN" sz="16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endParaRPr>
          </a:p>
        </p:txBody>
      </p:sp>
      <p:sp>
        <p:nvSpPr>
          <p:cNvPr id="22" name="Rectangle 21">
            <a:extLst>
              <a:ext uri="{FF2B5EF4-FFF2-40B4-BE49-F238E27FC236}">
                <a16:creationId xmlns:a16="http://schemas.microsoft.com/office/drawing/2014/main" id="{D4FB0CEF-2F41-F410-7DD5-107F0CFA05D1}"/>
              </a:ext>
            </a:extLst>
          </p:cNvPr>
          <p:cNvSpPr/>
          <p:nvPr/>
        </p:nvSpPr>
        <p:spPr bwMode="auto">
          <a:xfrm>
            <a:off x="8504337" y="1585484"/>
            <a:ext cx="3310856" cy="4001584"/>
          </a:xfrm>
          <a:prstGeom prst="rect">
            <a:avLst/>
          </a:prstGeom>
          <a:solidFill>
            <a:schemeClr val="bg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222222"/>
              </a:solidFill>
              <a:effectLst/>
              <a:uLnTx/>
              <a:uFillTx/>
              <a:latin typeface="Arial" pitchFamily="124" charset="0"/>
              <a:ea typeface="黑体" panose="02010609060101010101" pitchFamily="49" charset="-122"/>
              <a:cs typeface="+mn-cs"/>
            </a:endParaRPr>
          </a:p>
        </p:txBody>
      </p:sp>
      <p:sp>
        <p:nvSpPr>
          <p:cNvPr id="23" name="TextBox 22">
            <a:extLst>
              <a:ext uri="{FF2B5EF4-FFF2-40B4-BE49-F238E27FC236}">
                <a16:creationId xmlns:a16="http://schemas.microsoft.com/office/drawing/2014/main" id="{42C3F72E-7BDF-FFCE-633B-CB3213336E10}"/>
              </a:ext>
            </a:extLst>
          </p:cNvPr>
          <p:cNvSpPr txBox="1"/>
          <p:nvPr/>
        </p:nvSpPr>
        <p:spPr>
          <a:xfrm>
            <a:off x="8517547" y="873183"/>
            <a:ext cx="3310856" cy="546432"/>
          </a:xfrm>
          <a:prstGeom prst="rect">
            <a:avLst/>
          </a:prstGeom>
          <a:solidFill>
            <a:schemeClr val="accent1"/>
          </a:solidFill>
        </p:spPr>
        <p:txBody>
          <a:bodyPr wrap="square" lIns="0" tIns="0" rIns="0" bIns="0" rtlCol="0" anchor="ctr">
            <a:normAutofit/>
          </a:bodyPr>
          <a:lstStyle/>
          <a:p>
            <a:pPr marL="0" marR="0" lvl="0" indent="0" algn="ctr" defTabSz="914400" rtl="0" eaLnBrk="1" fontAlgn="auto" latinLnBrk="0" hangingPunct="1">
              <a:lnSpc>
                <a:spcPct val="120000"/>
              </a:lnSpc>
              <a:spcBef>
                <a:spcPts val="200"/>
              </a:spcBef>
              <a:spcAft>
                <a:spcPts val="0"/>
              </a:spcAft>
              <a:buClr>
                <a:srgbClr val="E71315"/>
              </a:buClr>
              <a:buSzPct val="100000"/>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rPr>
              <a:t>Outcome</a:t>
            </a:r>
          </a:p>
        </p:txBody>
      </p:sp>
      <p:sp>
        <p:nvSpPr>
          <p:cNvPr id="24" name="Text Placeholder 16">
            <a:extLst>
              <a:ext uri="{FF2B5EF4-FFF2-40B4-BE49-F238E27FC236}">
                <a16:creationId xmlns:a16="http://schemas.microsoft.com/office/drawing/2014/main" id="{2FC1A4B6-FDA1-ADCF-E43C-6B10A07A105B}"/>
              </a:ext>
            </a:extLst>
          </p:cNvPr>
          <p:cNvSpPr txBox="1">
            <a:spLocks/>
          </p:cNvSpPr>
          <p:nvPr/>
        </p:nvSpPr>
        <p:spPr>
          <a:xfrm>
            <a:off x="8625278" y="1581527"/>
            <a:ext cx="3095394" cy="1613663"/>
          </a:xfrm>
          <a:prstGeom prst="rect">
            <a:avLst/>
          </a:prstGeom>
        </p:spPr>
        <p:txBody>
          <a:bodyPr vert="horz" lIns="0" tIns="0" rIns="0" bIns="0" rtlCol="0" anchor="t">
            <a:noAutofit/>
          </a:bodyPr>
          <a:lstStyle>
            <a:lvl1pPr marL="0" indent="0" algn="l" defTabSz="914400" rtl="0" eaLnBrk="1" latinLnBrk="0" hangingPunct="1">
              <a:lnSpc>
                <a:spcPct val="120000"/>
              </a:lnSpc>
              <a:spcBef>
                <a:spcPts val="200"/>
              </a:spcBef>
              <a:buClr>
                <a:schemeClr val="tx2"/>
              </a:buClr>
              <a:buSzPct val="100000"/>
              <a:buFont typeface="Arial" panose="020B0604020202020204" pitchFamily="34" charset="0"/>
              <a:buNone/>
              <a:tabLst/>
              <a:defRPr sz="2000" b="0" kern="1200">
                <a:solidFill>
                  <a:schemeClr val="tx1"/>
                </a:solidFill>
                <a:latin typeface="+mn-lt"/>
                <a:ea typeface="+mn-ea"/>
                <a:cs typeface="+mn-cs"/>
              </a:defRPr>
            </a:lvl1pPr>
            <a:lvl2pPr marL="520700" marR="0" indent="-285750" algn="l" defTabSz="914400" rtl="0" eaLnBrk="1" fontAlgn="auto" latinLnBrk="0" hangingPunct="1">
              <a:lnSpc>
                <a:spcPct val="120000"/>
              </a:lnSpc>
              <a:spcBef>
                <a:spcPts val="200"/>
              </a:spcBef>
              <a:spcAft>
                <a:spcPts val="0"/>
              </a:spcAft>
              <a:buClrTx/>
              <a:buSzPct val="76000"/>
              <a:buFont typeface="Arial" panose="020B0604020202020204" pitchFamily="34" charset="0"/>
              <a:buChar char="•"/>
              <a:tabLst/>
              <a:defRPr sz="1800" b="0" kern="1200">
                <a:solidFill>
                  <a:schemeClr val="tx1"/>
                </a:solidFill>
                <a:latin typeface="+mn-lt"/>
                <a:ea typeface="+mn-ea"/>
                <a:cs typeface="+mn-cs"/>
              </a:defRPr>
            </a:lvl2pPr>
            <a:lvl3pPr marL="749300" marR="0" indent="-2857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400" b="0" kern="1200">
                <a:solidFill>
                  <a:schemeClr val="tx1"/>
                </a:solidFill>
                <a:latin typeface="+mn-lt"/>
                <a:ea typeface="+mn-ea"/>
                <a:cs typeface="+mn-cs"/>
              </a:defRPr>
            </a:lvl3pPr>
            <a:lvl4pPr marL="862013"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200" b="0" kern="1200">
                <a:solidFill>
                  <a:schemeClr val="tx1"/>
                </a:solidFill>
                <a:latin typeface="+mn-lt"/>
                <a:ea typeface="+mn-ea"/>
                <a:cs typeface="+mn-cs"/>
              </a:defRPr>
            </a:lvl4pPr>
            <a:lvl5pPr marL="1093787"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1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Char char="•"/>
              <a:tabLst/>
              <a:defRPr/>
            </a:pPr>
            <a:r>
              <a:rPr lang="en-US" altLang="zh-CN" sz="1600" b="1" dirty="0">
                <a:solidFill>
                  <a:srgbClr val="222222"/>
                </a:solidFill>
                <a:latin typeface="Arial" panose="020B0604020202020204"/>
                <a:ea typeface="黑体" panose="02010609060101010101" pitchFamily="49" charset="-122"/>
              </a:rPr>
              <a:t>Phase 1</a:t>
            </a:r>
          </a:p>
          <a:p>
            <a:pPr marL="806450" lvl="1">
              <a:buClr>
                <a:srgbClr val="E71315"/>
              </a:buClr>
              <a:buSzPct val="100000"/>
            </a:pPr>
            <a:r>
              <a:rPr lang="en-US" altLang="zh-CN" sz="1400" dirty="0">
                <a:solidFill>
                  <a:srgbClr val="222222"/>
                </a:solidFill>
                <a:latin typeface="Arial" panose="020B0604020202020204"/>
                <a:ea typeface="黑体" panose="02010609060101010101" pitchFamily="49" charset="-122"/>
              </a:rPr>
              <a:t>V.14 Firmware Release (early Sept)</a:t>
            </a:r>
          </a:p>
          <a:p>
            <a:pPr marL="806450" lvl="1">
              <a:buClr>
                <a:srgbClr val="E71315"/>
              </a:buClr>
              <a:buSzPct val="100000"/>
            </a:pPr>
            <a:r>
              <a:rPr lang="en-US" altLang="zh-CN" sz="1400" dirty="0">
                <a:solidFill>
                  <a:srgbClr val="222222"/>
                </a:solidFill>
                <a:latin typeface="Arial" panose="020B0604020202020204"/>
                <a:ea typeface="黑体" panose="02010609060101010101" pitchFamily="49" charset="-122"/>
              </a:rPr>
              <a:t>Firmware release addressed top complaints.</a:t>
            </a:r>
          </a:p>
          <a:p>
            <a:pPr marL="806450" lvl="1">
              <a:buClr>
                <a:srgbClr val="E71315"/>
              </a:buClr>
              <a:buSzPct val="100000"/>
            </a:pPr>
            <a:r>
              <a:rPr lang="en-US" altLang="zh-CN" sz="1400" dirty="0">
                <a:solidFill>
                  <a:srgbClr val="222222"/>
                </a:solidFill>
                <a:latin typeface="Arial" panose="020B0604020202020204"/>
                <a:ea typeface="黑体" panose="02010609060101010101" pitchFamily="49" charset="-122"/>
              </a:rPr>
              <a:t>Visit the service site</a:t>
            </a:r>
            <a:r>
              <a:rPr lang="en-US" altLang="zh-CN" sz="1400" b="1" i="1" dirty="0">
                <a:solidFill>
                  <a:srgbClr val="222222"/>
                </a:solidFill>
                <a:latin typeface="Arial" panose="020B0604020202020204"/>
                <a:ea typeface="黑体" panose="02010609060101010101" pitchFamily="49" charset="-122"/>
              </a:rPr>
              <a:t> today </a:t>
            </a:r>
            <a:r>
              <a:rPr lang="en-US" altLang="zh-CN" sz="1400" dirty="0">
                <a:solidFill>
                  <a:srgbClr val="222222"/>
                </a:solidFill>
                <a:latin typeface="Arial" panose="020B0604020202020204"/>
                <a:ea typeface="黑体" panose="02010609060101010101" pitchFamily="49" charset="-122"/>
              </a:rPr>
              <a:t>to get the new release and to sign-up for future releases. </a:t>
            </a:r>
          </a:p>
          <a:p>
            <a:pPr lvl="1" indent="0">
              <a:buClr>
                <a:srgbClr val="E71315"/>
              </a:buClr>
              <a:buSzPct val="100000"/>
              <a:buNone/>
            </a:pPr>
            <a:r>
              <a:rPr lang="en-US" sz="1400" dirty="0">
                <a:hlinkClick r:id="rId2"/>
              </a:rPr>
              <a:t>Environmental Monitoring Services | Thermo Fisher Scientific - US</a:t>
            </a:r>
            <a:endParaRPr lang="en-US" altLang="zh-CN" sz="1400" dirty="0">
              <a:solidFill>
                <a:srgbClr val="222222"/>
              </a:solidFill>
              <a:latin typeface="Arial" panose="020B0604020202020204"/>
              <a:ea typeface="黑体" panose="02010609060101010101" pitchFamily="49" charset="-122"/>
            </a:endParaRPr>
          </a:p>
          <a:p>
            <a:pPr marL="285750">
              <a:buClr>
                <a:srgbClr val="E71315"/>
              </a:buClr>
            </a:pPr>
            <a:endParaRPr lang="en-US" altLang="zh-CN" sz="1600" b="1" dirty="0">
              <a:solidFill>
                <a:srgbClr val="222222"/>
              </a:solidFill>
              <a:latin typeface="Arial" panose="020B0604020202020204"/>
              <a:ea typeface="黑体" panose="02010609060101010101" pitchFamily="49" charset="-122"/>
            </a:endParaRPr>
          </a:p>
          <a:p>
            <a:pPr marL="285750">
              <a:buClr>
                <a:srgbClr val="E71315"/>
              </a:buClr>
            </a:pPr>
            <a:endParaRPr kumimoji="0" lang="en-US" altLang="zh-CN" sz="18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endParaRPr>
          </a:p>
          <a:p>
            <a:pPr marL="285750" marR="0" lvl="0" indent="0" algn="l"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None/>
              <a:tabLst/>
              <a:defRPr/>
            </a:pPr>
            <a:endParaRPr kumimoji="0" lang="en-US" altLang="zh-CN" sz="16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endParaRPr>
          </a:p>
          <a:p>
            <a:pPr marL="285750" marR="0" lvl="0" indent="0" algn="l"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None/>
              <a:tabLst/>
              <a:defRPr/>
            </a:pPr>
            <a:endParaRPr kumimoji="0" lang="en-US" altLang="zh-CN" sz="20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endParaRPr>
          </a:p>
          <a:p>
            <a:pPr marL="285750" marR="0" lvl="0" indent="0" algn="l"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None/>
              <a:tabLst/>
              <a:defRPr/>
            </a:pPr>
            <a:endParaRPr kumimoji="0" lang="en-US" altLang="zh-CN" sz="16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endParaRPr>
          </a:p>
          <a:p>
            <a:pPr marL="285750" marR="0" lvl="0" indent="0" algn="l"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None/>
              <a:tabLst/>
              <a:defRPr/>
            </a:pPr>
            <a:endParaRPr kumimoji="0" lang="en-US" altLang="zh-CN" sz="18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endParaRPr>
          </a:p>
          <a:p>
            <a:pPr marL="285750" marR="0" lvl="0" indent="-285750" algn="l"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Char char="•"/>
              <a:tabLst/>
              <a:defRPr/>
            </a:pPr>
            <a:endParaRPr kumimoji="0" lang="en-US" altLang="zh-CN" sz="16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endParaRPr>
          </a:p>
        </p:txBody>
      </p:sp>
      <p:sp>
        <p:nvSpPr>
          <p:cNvPr id="25" name="Text Placeholder 16">
            <a:extLst>
              <a:ext uri="{FF2B5EF4-FFF2-40B4-BE49-F238E27FC236}">
                <a16:creationId xmlns:a16="http://schemas.microsoft.com/office/drawing/2014/main" id="{48696868-050E-026D-E127-E38F09E3238B}"/>
              </a:ext>
            </a:extLst>
          </p:cNvPr>
          <p:cNvSpPr txBox="1">
            <a:spLocks/>
          </p:cNvSpPr>
          <p:nvPr/>
        </p:nvSpPr>
        <p:spPr>
          <a:xfrm>
            <a:off x="8640813" y="4004909"/>
            <a:ext cx="3095394" cy="1021260"/>
          </a:xfrm>
          <a:prstGeom prst="rect">
            <a:avLst/>
          </a:prstGeom>
        </p:spPr>
        <p:txBody>
          <a:bodyPr vert="horz" lIns="0" tIns="0" rIns="0" bIns="0" rtlCol="0" anchor="t">
            <a:noAutofit/>
          </a:bodyPr>
          <a:lstStyle>
            <a:lvl1pPr marL="0" indent="0" algn="l" defTabSz="914400" rtl="0" eaLnBrk="1" latinLnBrk="0" hangingPunct="1">
              <a:lnSpc>
                <a:spcPct val="120000"/>
              </a:lnSpc>
              <a:spcBef>
                <a:spcPts val="200"/>
              </a:spcBef>
              <a:buClr>
                <a:schemeClr val="tx2"/>
              </a:buClr>
              <a:buSzPct val="100000"/>
              <a:buFont typeface="Arial" panose="020B0604020202020204" pitchFamily="34" charset="0"/>
              <a:buNone/>
              <a:tabLst/>
              <a:defRPr sz="2000" b="0" kern="1200">
                <a:solidFill>
                  <a:schemeClr val="tx1"/>
                </a:solidFill>
                <a:latin typeface="+mn-lt"/>
                <a:ea typeface="+mn-ea"/>
                <a:cs typeface="+mn-cs"/>
              </a:defRPr>
            </a:lvl1pPr>
            <a:lvl2pPr marL="520700" marR="0" indent="-285750" algn="l" defTabSz="914400" rtl="0" eaLnBrk="1" fontAlgn="auto" latinLnBrk="0" hangingPunct="1">
              <a:lnSpc>
                <a:spcPct val="120000"/>
              </a:lnSpc>
              <a:spcBef>
                <a:spcPts val="200"/>
              </a:spcBef>
              <a:spcAft>
                <a:spcPts val="0"/>
              </a:spcAft>
              <a:buClrTx/>
              <a:buSzPct val="76000"/>
              <a:buFont typeface="Arial" panose="020B0604020202020204" pitchFamily="34" charset="0"/>
              <a:buChar char="•"/>
              <a:tabLst/>
              <a:defRPr sz="1800" b="0" kern="1200">
                <a:solidFill>
                  <a:schemeClr val="tx1"/>
                </a:solidFill>
                <a:latin typeface="+mn-lt"/>
                <a:ea typeface="+mn-ea"/>
                <a:cs typeface="+mn-cs"/>
              </a:defRPr>
            </a:lvl2pPr>
            <a:lvl3pPr marL="749300" marR="0" indent="-2857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400" b="0" kern="1200">
                <a:solidFill>
                  <a:schemeClr val="tx1"/>
                </a:solidFill>
                <a:latin typeface="+mn-lt"/>
                <a:ea typeface="+mn-ea"/>
                <a:cs typeface="+mn-cs"/>
              </a:defRPr>
            </a:lvl3pPr>
            <a:lvl4pPr marL="862013"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200" b="0" kern="1200">
                <a:solidFill>
                  <a:schemeClr val="tx1"/>
                </a:solidFill>
                <a:latin typeface="+mn-lt"/>
                <a:ea typeface="+mn-ea"/>
                <a:cs typeface="+mn-cs"/>
              </a:defRPr>
            </a:lvl4pPr>
            <a:lvl5pPr marL="1093787"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1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Char char="•"/>
              <a:tabLst/>
              <a:defRPr/>
            </a:pPr>
            <a:endParaRPr lang="en-US" altLang="zh-CN" sz="1600" b="1" dirty="0">
              <a:solidFill>
                <a:srgbClr val="222222"/>
              </a:solidFill>
              <a:latin typeface="Arial" panose="020B0604020202020204"/>
              <a:ea typeface="黑体" panose="02010609060101010101" pitchFamily="49" charset="-122"/>
            </a:endParaRPr>
          </a:p>
          <a:p>
            <a:pPr marL="285750" marR="0" lvl="0" indent="-285750" algn="l"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Char char="•"/>
              <a:tabLst/>
              <a:defRPr/>
            </a:pPr>
            <a:endParaRPr lang="en-US" altLang="zh-CN" sz="1600" b="1" dirty="0">
              <a:solidFill>
                <a:srgbClr val="222222"/>
              </a:solidFill>
              <a:latin typeface="Arial" panose="020B0604020202020204"/>
              <a:ea typeface="黑体" panose="02010609060101010101" pitchFamily="49" charset="-122"/>
            </a:endParaRPr>
          </a:p>
          <a:p>
            <a:pPr marL="285750" marR="0" lvl="0" indent="-285750" algn="l"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Char char="•"/>
              <a:tabLst/>
              <a:defRPr/>
            </a:pPr>
            <a:r>
              <a:rPr lang="en-US" altLang="zh-CN" sz="1600" b="1" dirty="0">
                <a:solidFill>
                  <a:srgbClr val="222222"/>
                </a:solidFill>
                <a:latin typeface="Arial" panose="020B0604020202020204"/>
                <a:ea typeface="黑体" panose="02010609060101010101" pitchFamily="49" charset="-122"/>
              </a:rPr>
              <a:t>Phase 2 &amp; 3</a:t>
            </a:r>
          </a:p>
          <a:p>
            <a:pPr marL="806450" lvl="1">
              <a:buClr>
                <a:srgbClr val="E71315"/>
              </a:buClr>
              <a:buSzPct val="100000"/>
            </a:pPr>
            <a:r>
              <a:rPr lang="en-US" altLang="zh-CN" sz="1400" dirty="0">
                <a:solidFill>
                  <a:srgbClr val="222222"/>
                </a:solidFill>
                <a:latin typeface="Arial" panose="020B0604020202020204"/>
                <a:ea typeface="黑体" panose="02010609060101010101" pitchFamily="49" charset="-122"/>
              </a:rPr>
              <a:t>Will address over 70% of current customer complaints. </a:t>
            </a:r>
          </a:p>
          <a:p>
            <a:pPr lvl="1" indent="0">
              <a:buClr>
                <a:srgbClr val="E71315"/>
              </a:buClr>
              <a:buSzPct val="100000"/>
              <a:buNone/>
            </a:pPr>
            <a:r>
              <a:rPr lang="en-US" altLang="zh-CN" sz="1400" dirty="0">
                <a:solidFill>
                  <a:srgbClr val="222222"/>
                </a:solidFill>
                <a:latin typeface="Arial" panose="020B0604020202020204"/>
                <a:ea typeface="黑体" panose="02010609060101010101" pitchFamily="49" charset="-122"/>
              </a:rPr>
              <a:t> </a:t>
            </a:r>
            <a:endParaRPr lang="en-US" altLang="zh-CN" sz="1600" dirty="0">
              <a:solidFill>
                <a:srgbClr val="222222"/>
              </a:solidFill>
              <a:latin typeface="Arial" panose="020B0604020202020204"/>
              <a:ea typeface="黑体" panose="02010609060101010101" pitchFamily="49" charset="-122"/>
            </a:endParaRPr>
          </a:p>
          <a:p>
            <a:pPr marL="285750">
              <a:buClr>
                <a:srgbClr val="E71315"/>
              </a:buClr>
            </a:pPr>
            <a:endParaRPr kumimoji="0" lang="en-US" altLang="zh-CN" sz="18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endParaRPr>
          </a:p>
          <a:p>
            <a:pPr marL="285750" marR="0" lvl="0" indent="0" algn="l"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None/>
              <a:tabLst/>
              <a:defRPr/>
            </a:pPr>
            <a:endParaRPr kumimoji="0" lang="en-US" altLang="zh-CN" sz="16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endParaRPr>
          </a:p>
          <a:p>
            <a:pPr marL="285750" marR="0" lvl="0" indent="0" algn="l"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None/>
              <a:tabLst/>
              <a:defRPr/>
            </a:pPr>
            <a:endParaRPr kumimoji="0" lang="en-US" altLang="zh-CN" sz="20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endParaRPr>
          </a:p>
          <a:p>
            <a:pPr marL="285750" marR="0" lvl="0" indent="0" algn="l"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None/>
              <a:tabLst/>
              <a:defRPr/>
            </a:pPr>
            <a:endParaRPr kumimoji="0" lang="en-US" altLang="zh-CN" sz="16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endParaRPr>
          </a:p>
          <a:p>
            <a:pPr marL="285750" marR="0" lvl="0" indent="0" algn="l"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None/>
              <a:tabLst/>
              <a:defRPr/>
            </a:pPr>
            <a:endParaRPr kumimoji="0" lang="en-US" altLang="zh-CN" sz="18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endParaRPr>
          </a:p>
          <a:p>
            <a:pPr marL="285750" marR="0" lvl="0" indent="-285750" algn="l"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Char char="•"/>
              <a:tabLst/>
              <a:defRPr/>
            </a:pPr>
            <a:endParaRPr kumimoji="0" lang="en-US" altLang="zh-CN" sz="16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endParaRPr>
          </a:p>
        </p:txBody>
      </p:sp>
      <p:sp>
        <p:nvSpPr>
          <p:cNvPr id="7" name="Arrow: Right 6">
            <a:extLst>
              <a:ext uri="{FF2B5EF4-FFF2-40B4-BE49-F238E27FC236}">
                <a16:creationId xmlns:a16="http://schemas.microsoft.com/office/drawing/2014/main" id="{FE54A443-50E3-5938-2BDA-2D656B6F80AB}"/>
              </a:ext>
            </a:extLst>
          </p:cNvPr>
          <p:cNvSpPr/>
          <p:nvPr/>
        </p:nvSpPr>
        <p:spPr bwMode="auto">
          <a:xfrm>
            <a:off x="3669484" y="1005757"/>
            <a:ext cx="676011" cy="381001"/>
          </a:xfrm>
          <a:prstGeom prst="rightArrow">
            <a:avLst/>
          </a:prstGeom>
          <a:solidFill>
            <a:schemeClr val="bg2">
              <a:lumMod val="50000"/>
            </a:schemeClr>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latin typeface="Arial" pitchFamily="124" charset="0"/>
            </a:endParaRPr>
          </a:p>
        </p:txBody>
      </p:sp>
      <p:sp>
        <p:nvSpPr>
          <p:cNvPr id="28" name="Arrow: Right 27">
            <a:extLst>
              <a:ext uri="{FF2B5EF4-FFF2-40B4-BE49-F238E27FC236}">
                <a16:creationId xmlns:a16="http://schemas.microsoft.com/office/drawing/2014/main" id="{90184D43-69E2-EDA0-3C47-F0A9C884E7AC}"/>
              </a:ext>
            </a:extLst>
          </p:cNvPr>
          <p:cNvSpPr/>
          <p:nvPr/>
        </p:nvSpPr>
        <p:spPr bwMode="auto">
          <a:xfrm>
            <a:off x="7764010" y="1005756"/>
            <a:ext cx="676011" cy="381001"/>
          </a:xfrm>
          <a:prstGeom prst="rightArrow">
            <a:avLst/>
          </a:prstGeom>
          <a:solidFill>
            <a:schemeClr val="bg2">
              <a:lumMod val="50000"/>
            </a:schemeClr>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latin typeface="Arial" pitchFamily="124" charset="0"/>
            </a:endParaRPr>
          </a:p>
        </p:txBody>
      </p:sp>
      <p:sp>
        <p:nvSpPr>
          <p:cNvPr id="29" name="TextBox 28">
            <a:extLst>
              <a:ext uri="{FF2B5EF4-FFF2-40B4-BE49-F238E27FC236}">
                <a16:creationId xmlns:a16="http://schemas.microsoft.com/office/drawing/2014/main" id="{A1EBBF7A-D11F-011C-9D8A-0DDE02691F4A}"/>
              </a:ext>
            </a:extLst>
          </p:cNvPr>
          <p:cNvSpPr txBox="1"/>
          <p:nvPr/>
        </p:nvSpPr>
        <p:spPr>
          <a:xfrm>
            <a:off x="4399324" y="5164314"/>
            <a:ext cx="3310856" cy="546432"/>
          </a:xfrm>
          <a:prstGeom prst="rect">
            <a:avLst/>
          </a:prstGeom>
          <a:solidFill>
            <a:schemeClr val="accent1"/>
          </a:solidFill>
        </p:spPr>
        <p:txBody>
          <a:bodyPr wrap="square" lIns="0" tIns="0" rIns="0" bIns="0" rtlCol="0" anchor="ctr">
            <a:normAutofit/>
          </a:bodyPr>
          <a:lstStyle/>
          <a:p>
            <a:pPr marL="0" marR="0" lvl="0" indent="0" algn="ctr" defTabSz="914400" rtl="0" eaLnBrk="1" fontAlgn="auto" latinLnBrk="0" hangingPunct="1">
              <a:lnSpc>
                <a:spcPct val="120000"/>
              </a:lnSpc>
              <a:spcBef>
                <a:spcPts val="200"/>
              </a:spcBef>
              <a:spcAft>
                <a:spcPts val="0"/>
              </a:spcAft>
              <a:buClr>
                <a:srgbClr val="E71315"/>
              </a:buClr>
              <a:buSzPct val="100000"/>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rPr>
              <a:t>Customer</a:t>
            </a:r>
          </a:p>
        </p:txBody>
      </p:sp>
      <p:sp>
        <p:nvSpPr>
          <p:cNvPr id="30" name="Arrow: Right 29">
            <a:extLst>
              <a:ext uri="{FF2B5EF4-FFF2-40B4-BE49-F238E27FC236}">
                <a16:creationId xmlns:a16="http://schemas.microsoft.com/office/drawing/2014/main" id="{6287BD3A-A342-19E2-E426-AF6750AA1623}"/>
              </a:ext>
            </a:extLst>
          </p:cNvPr>
          <p:cNvSpPr/>
          <p:nvPr/>
        </p:nvSpPr>
        <p:spPr bwMode="auto">
          <a:xfrm rot="1886032">
            <a:off x="3563125" y="4770114"/>
            <a:ext cx="877763" cy="390519"/>
          </a:xfrm>
          <a:prstGeom prst="rightArrow">
            <a:avLst/>
          </a:prstGeom>
          <a:solidFill>
            <a:schemeClr val="bg2">
              <a:lumMod val="50000"/>
            </a:schemeClr>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latin typeface="Arial" pitchFamily="124" charset="0"/>
            </a:endParaRPr>
          </a:p>
        </p:txBody>
      </p:sp>
      <p:sp>
        <p:nvSpPr>
          <p:cNvPr id="31" name="Arrow: Right 30">
            <a:extLst>
              <a:ext uri="{FF2B5EF4-FFF2-40B4-BE49-F238E27FC236}">
                <a16:creationId xmlns:a16="http://schemas.microsoft.com/office/drawing/2014/main" id="{B20D2189-8D24-A120-03FD-E58AF0830953}"/>
              </a:ext>
            </a:extLst>
          </p:cNvPr>
          <p:cNvSpPr/>
          <p:nvPr/>
        </p:nvSpPr>
        <p:spPr bwMode="auto">
          <a:xfrm rot="5400000">
            <a:off x="5914711" y="4792724"/>
            <a:ext cx="376752" cy="345298"/>
          </a:xfrm>
          <a:prstGeom prst="rightArrow">
            <a:avLst/>
          </a:prstGeom>
          <a:solidFill>
            <a:schemeClr val="bg2">
              <a:lumMod val="50000"/>
            </a:schemeClr>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latin typeface="Arial" pitchFamily="124" charset="0"/>
            </a:endParaRPr>
          </a:p>
        </p:txBody>
      </p:sp>
      <p:sp>
        <p:nvSpPr>
          <p:cNvPr id="32" name="Arrow: Right 31">
            <a:extLst>
              <a:ext uri="{FF2B5EF4-FFF2-40B4-BE49-F238E27FC236}">
                <a16:creationId xmlns:a16="http://schemas.microsoft.com/office/drawing/2014/main" id="{38EEB3A1-EF58-E14C-B37C-82A35BD2B3DD}"/>
              </a:ext>
            </a:extLst>
          </p:cNvPr>
          <p:cNvSpPr/>
          <p:nvPr/>
        </p:nvSpPr>
        <p:spPr bwMode="auto">
          <a:xfrm rot="8787004">
            <a:off x="7668377" y="4758384"/>
            <a:ext cx="877763" cy="390519"/>
          </a:xfrm>
          <a:prstGeom prst="rightArrow">
            <a:avLst/>
          </a:prstGeom>
          <a:solidFill>
            <a:schemeClr val="bg2">
              <a:lumMod val="50000"/>
            </a:schemeClr>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1800" dirty="0">
              <a:latin typeface="Arial" pitchFamily="124" charset="0"/>
            </a:endParaRPr>
          </a:p>
        </p:txBody>
      </p:sp>
      <p:sp>
        <p:nvSpPr>
          <p:cNvPr id="33" name="Rectangle 32">
            <a:extLst>
              <a:ext uri="{FF2B5EF4-FFF2-40B4-BE49-F238E27FC236}">
                <a16:creationId xmlns:a16="http://schemas.microsoft.com/office/drawing/2014/main" id="{1030D085-F993-4581-AE8A-EFA0552F9195}"/>
              </a:ext>
            </a:extLst>
          </p:cNvPr>
          <p:cNvSpPr/>
          <p:nvPr/>
        </p:nvSpPr>
        <p:spPr bwMode="auto">
          <a:xfrm>
            <a:off x="4399322" y="5710747"/>
            <a:ext cx="3310856" cy="1147254"/>
          </a:xfrm>
          <a:prstGeom prst="rect">
            <a:avLst/>
          </a:prstGeom>
          <a:solidFill>
            <a:schemeClr val="bg2"/>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222222"/>
              </a:solidFill>
              <a:effectLst/>
              <a:uLnTx/>
              <a:uFillTx/>
              <a:latin typeface="Arial" pitchFamily="124" charset="0"/>
              <a:ea typeface="黑体" panose="02010609060101010101" pitchFamily="49" charset="-122"/>
              <a:cs typeface="+mn-cs"/>
            </a:endParaRPr>
          </a:p>
        </p:txBody>
      </p:sp>
      <p:sp>
        <p:nvSpPr>
          <p:cNvPr id="34" name="Text Placeholder 16">
            <a:extLst>
              <a:ext uri="{FF2B5EF4-FFF2-40B4-BE49-F238E27FC236}">
                <a16:creationId xmlns:a16="http://schemas.microsoft.com/office/drawing/2014/main" id="{68305F27-BB44-1025-242C-00910845A386}"/>
              </a:ext>
            </a:extLst>
          </p:cNvPr>
          <p:cNvSpPr txBox="1">
            <a:spLocks/>
          </p:cNvSpPr>
          <p:nvPr/>
        </p:nvSpPr>
        <p:spPr>
          <a:xfrm>
            <a:off x="4345491" y="5690371"/>
            <a:ext cx="3364687" cy="740521"/>
          </a:xfrm>
          <a:prstGeom prst="rect">
            <a:avLst/>
          </a:prstGeom>
        </p:spPr>
        <p:txBody>
          <a:bodyPr vert="horz" lIns="0" tIns="0" rIns="0" bIns="0" rtlCol="0" anchor="t">
            <a:noAutofit/>
          </a:bodyPr>
          <a:lstStyle>
            <a:lvl1pPr marL="0" indent="0" algn="l" defTabSz="914400" rtl="0" eaLnBrk="1" latinLnBrk="0" hangingPunct="1">
              <a:lnSpc>
                <a:spcPct val="120000"/>
              </a:lnSpc>
              <a:spcBef>
                <a:spcPts val="200"/>
              </a:spcBef>
              <a:buClr>
                <a:schemeClr val="tx2"/>
              </a:buClr>
              <a:buSzPct val="100000"/>
              <a:buFont typeface="Arial" panose="020B0604020202020204" pitchFamily="34" charset="0"/>
              <a:buNone/>
              <a:tabLst/>
              <a:defRPr sz="2000" b="0" kern="1200">
                <a:solidFill>
                  <a:schemeClr val="tx1"/>
                </a:solidFill>
                <a:latin typeface="+mn-lt"/>
                <a:ea typeface="+mn-ea"/>
                <a:cs typeface="+mn-cs"/>
              </a:defRPr>
            </a:lvl1pPr>
            <a:lvl2pPr marL="520700" marR="0" indent="-285750" algn="l" defTabSz="914400" rtl="0" eaLnBrk="1" fontAlgn="auto" latinLnBrk="0" hangingPunct="1">
              <a:lnSpc>
                <a:spcPct val="120000"/>
              </a:lnSpc>
              <a:spcBef>
                <a:spcPts val="200"/>
              </a:spcBef>
              <a:spcAft>
                <a:spcPts val="0"/>
              </a:spcAft>
              <a:buClrTx/>
              <a:buSzPct val="76000"/>
              <a:buFont typeface="Arial" panose="020B0604020202020204" pitchFamily="34" charset="0"/>
              <a:buChar char="•"/>
              <a:tabLst/>
              <a:defRPr sz="1800" b="0" kern="1200">
                <a:solidFill>
                  <a:schemeClr val="tx1"/>
                </a:solidFill>
                <a:latin typeface="+mn-lt"/>
                <a:ea typeface="+mn-ea"/>
                <a:cs typeface="+mn-cs"/>
              </a:defRPr>
            </a:lvl2pPr>
            <a:lvl3pPr marL="749300" marR="0" indent="-2857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400" b="0" kern="1200">
                <a:solidFill>
                  <a:schemeClr val="tx1"/>
                </a:solidFill>
                <a:latin typeface="+mn-lt"/>
                <a:ea typeface="+mn-ea"/>
                <a:cs typeface="+mn-cs"/>
              </a:defRPr>
            </a:lvl3pPr>
            <a:lvl4pPr marL="862013"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200" b="0" kern="1200">
                <a:solidFill>
                  <a:schemeClr val="tx1"/>
                </a:solidFill>
                <a:latin typeface="+mn-lt"/>
                <a:ea typeface="+mn-ea"/>
                <a:cs typeface="+mn-cs"/>
              </a:defRPr>
            </a:lvl4pPr>
            <a:lvl5pPr marL="1093787"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1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0" algn="ctr"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None/>
              <a:tabLst/>
              <a:defRPr/>
            </a:pPr>
            <a:r>
              <a:rPr kumimoji="0" lang="en-US" altLang="zh-CN" sz="1600"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rPr>
              <a:t>We value </a:t>
            </a:r>
            <a:r>
              <a:rPr kumimoji="0" lang="en-US" altLang="zh-CN" sz="16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rPr>
              <a:t>YOUR</a:t>
            </a:r>
            <a:r>
              <a:rPr kumimoji="0" lang="en-US" altLang="zh-CN" sz="1600"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rPr>
              <a:t> feedback. Please contact our service team for updates on the initiative or for quality concerns. </a:t>
            </a:r>
          </a:p>
          <a:p>
            <a:pPr marL="285750" marR="0" lvl="0" indent="0"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None/>
              <a:tabLst/>
              <a:defRPr/>
            </a:pPr>
            <a:endParaRPr kumimoji="0" lang="en-US" altLang="zh-CN" sz="20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endParaRPr>
          </a:p>
          <a:p>
            <a:pPr marL="285750" marR="0" lvl="0" indent="0"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None/>
              <a:tabLst/>
              <a:defRPr/>
            </a:pPr>
            <a:endParaRPr kumimoji="0" lang="en-US" altLang="zh-CN" sz="16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endParaRPr>
          </a:p>
          <a:p>
            <a:pPr marL="285750" marR="0" lvl="0" indent="0"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None/>
              <a:tabLst/>
              <a:defRPr/>
            </a:pPr>
            <a:endParaRPr kumimoji="0" lang="en-US" altLang="zh-CN" sz="18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endParaRPr>
          </a:p>
          <a:p>
            <a:pPr marL="285750" marR="0" lvl="0" indent="-285750" algn="l" defTabSz="914400" rtl="0" eaLnBrk="1" fontAlgn="auto" latinLnBrk="0" hangingPunct="1">
              <a:lnSpc>
                <a:spcPct val="120000"/>
              </a:lnSpc>
              <a:spcBef>
                <a:spcPts val="200"/>
              </a:spcBef>
              <a:spcAft>
                <a:spcPts val="0"/>
              </a:spcAft>
              <a:buClr>
                <a:srgbClr val="E71315"/>
              </a:buClr>
              <a:buSzPct val="100000"/>
              <a:buFont typeface="Arial" panose="020B0604020202020204" pitchFamily="34" charset="0"/>
              <a:buChar char="•"/>
              <a:tabLst/>
              <a:defRPr/>
            </a:pPr>
            <a:endParaRPr kumimoji="0" lang="en-US" altLang="zh-CN" sz="1600" b="1" i="0" u="none" strike="noStrike" kern="1200" cap="none" spc="0" normalizeH="0" baseline="0" noProof="0" dirty="0">
              <a:ln>
                <a:noFill/>
              </a:ln>
              <a:solidFill>
                <a:srgbClr val="222222"/>
              </a:solidFill>
              <a:effectLst/>
              <a:uLnTx/>
              <a:uFillTx/>
              <a:latin typeface="Arial" panose="020B0604020202020204"/>
              <a:ea typeface="黑体" panose="02010609060101010101" pitchFamily="49" charset="-122"/>
              <a:cs typeface="+mn-cs"/>
            </a:endParaRPr>
          </a:p>
        </p:txBody>
      </p:sp>
    </p:spTree>
    <p:extLst>
      <p:ext uri="{BB962C8B-B14F-4D97-AF65-F5344CB8AC3E}">
        <p14:creationId xmlns:p14="http://schemas.microsoft.com/office/powerpoint/2010/main" val="21470703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020 Thermo Fisher Condensed">
  <a:themeElements>
    <a:clrScheme name="Thermo Fisher 2020">
      <a:dk1>
        <a:srgbClr val="222222"/>
      </a:dk1>
      <a:lt1>
        <a:srgbClr val="FFFFFF"/>
      </a:lt1>
      <a:dk2>
        <a:srgbClr val="E71315"/>
      </a:dk2>
      <a:lt2>
        <a:srgbClr val="E2E3E3"/>
      </a:lt2>
      <a:accent1>
        <a:srgbClr val="262160"/>
      </a:accent1>
      <a:accent2>
        <a:srgbClr val="9AD3DC"/>
      </a:accent2>
      <a:accent3>
        <a:srgbClr val="F0B234"/>
      </a:accent3>
      <a:accent4>
        <a:srgbClr val="EA7600"/>
      </a:accent4>
      <a:accent5>
        <a:srgbClr val="545859"/>
      </a:accent5>
      <a:accent6>
        <a:srgbClr val="B4BD01"/>
      </a:accent6>
      <a:hlink>
        <a:srgbClr val="00677F"/>
      </a:hlink>
      <a:folHlink>
        <a:srgbClr val="512C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tx2"/>
        </a:solidFill>
        <a:ln w="31750"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algn="ctr" defTabSz="914400" eaLnBrk="0" fontAlgn="base" hangingPunct="0">
          <a:spcBef>
            <a:spcPct val="0"/>
          </a:spcBef>
          <a:spcAft>
            <a:spcPct val="0"/>
          </a:spcAft>
          <a:defRPr sz="1800" dirty="0">
            <a:latin typeface="Arial" pitchFamily="124" charset="0"/>
          </a:defRPr>
        </a:defPPr>
      </a:lstStyle>
    </a:spDef>
    <a:txDef>
      <a:spPr>
        <a:noFill/>
      </a:spPr>
      <a:bodyPr wrap="square" lIns="0" tIns="0" rIns="0" bIns="0" rtlCol="0">
        <a:normAutofit/>
      </a:bodyPr>
      <a:lstStyle>
        <a:defPPr marL="287338" indent="-287338" algn="l" defTabSz="914400">
          <a:lnSpc>
            <a:spcPct val="120000"/>
          </a:lnSpc>
          <a:spcBef>
            <a:spcPts val="200"/>
          </a:spcBef>
          <a:buClr>
            <a:schemeClr val="tx2"/>
          </a:buClr>
          <a:buSzPct val="100000"/>
          <a:buFont typeface="Arial" panose="020B0604020202020204" pitchFamily="34" charset="0"/>
          <a:buChar char="•"/>
          <a:defRPr sz="2000" dirty="0" smtClean="0"/>
        </a:defPPr>
      </a:lstStyle>
    </a:txDef>
  </a:objectDefaults>
  <a:extraClrSchemeLst/>
  <a:extLst>
    <a:ext uri="{05A4C25C-085E-4340-85A3-A5531E510DB2}">
      <thm15:themeFamily xmlns:thm15="http://schemas.microsoft.com/office/thememl/2012/main" name="2020 Thermo Fisher Condensed" id="{6A49DABE-A5F7-4F63-B641-1B24369EFF35}" vid="{3CC6B282-C21D-44AE-A548-5C4C3C644C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982</Words>
  <Application>Microsoft Office PowerPoint</Application>
  <PresentationFormat>Widescreen</PresentationFormat>
  <Paragraphs>189</Paragraphs>
  <Slides>11</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6" baseType="lpstr">
      <vt:lpstr>Arial</vt:lpstr>
      <vt:lpstr>Calibri</vt:lpstr>
      <vt:lpstr>Times</vt:lpstr>
      <vt:lpstr>2020 Thermo Fisher Condensed</vt:lpstr>
      <vt:lpstr>think-cell Slide</vt:lpstr>
      <vt:lpstr>CISCO Users Group</vt:lpstr>
      <vt:lpstr>Background</vt:lpstr>
      <vt:lpstr>Environmental &amp; Process Monitoring Overview (EPM)</vt:lpstr>
      <vt:lpstr>Main Markets</vt:lpstr>
      <vt:lpstr>Environmental Gas Analysis (Ambient and Source)</vt:lpstr>
      <vt:lpstr>PowerPoint Presentation</vt:lpstr>
      <vt:lpstr>Service Program Overview</vt:lpstr>
      <vt:lpstr>CISCO Users Group</vt:lpstr>
      <vt:lpstr>Thermo Fisher iQ Quality Initiative</vt:lpstr>
      <vt:lpstr>Contacts</vt:lpstr>
      <vt:lpstr>Questions</vt:lpstr>
    </vt:vector>
  </TitlesOfParts>
  <Company>Thermo Fisher Scientific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Thermo Fisher iQ Quality Initiative</dc:title>
  <dc:creator>Bashline, Stacy</dc:creator>
  <cp:lastModifiedBy>Pepe, Peter</cp:lastModifiedBy>
  <cp:revision>17</cp:revision>
  <dcterms:created xsi:type="dcterms:W3CDTF">2022-08-01T17:53:55Z</dcterms:created>
  <dcterms:modified xsi:type="dcterms:W3CDTF">2022-09-13T23:57:53Z</dcterms:modified>
</cp:coreProperties>
</file>