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14"/>
  </p:notesMasterIdLst>
  <p:sldIdLst>
    <p:sldId id="260" r:id="rId2"/>
    <p:sldId id="261" r:id="rId3"/>
    <p:sldId id="288" r:id="rId4"/>
    <p:sldId id="279" r:id="rId5"/>
    <p:sldId id="275" r:id="rId6"/>
    <p:sldId id="278" r:id="rId7"/>
    <p:sldId id="280" r:id="rId8"/>
    <p:sldId id="283" r:id="rId9"/>
    <p:sldId id="281" r:id="rId10"/>
    <p:sldId id="282" r:id="rId11"/>
    <p:sldId id="287" r:id="rId12"/>
    <p:sldId id="27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67F1C7-C1D2-D54A-975D-71CEA833AD66}" v="2166" dt="2022-09-11T16:30:24.0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08" d="100"/>
          <a:sy n="108" d="100"/>
        </p:scale>
        <p:origin x="5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t Bastron" userId="129f5e72-ad82-4696-aaae-8cd70686891b" providerId="ADAL" clId="{5767F1C7-C1D2-D54A-975D-71CEA833AD66}"/>
    <pc:docChg chg="custSel addSld modSld">
      <pc:chgData name="Walt Bastron" userId="129f5e72-ad82-4696-aaae-8cd70686891b" providerId="ADAL" clId="{5767F1C7-C1D2-D54A-975D-71CEA833AD66}" dt="2022-09-11T16:30:24.097" v="3031" actId="27636"/>
      <pc:docMkLst>
        <pc:docMk/>
      </pc:docMkLst>
      <pc:sldChg chg="modSp mod modAnim">
        <pc:chgData name="Walt Bastron" userId="129f5e72-ad82-4696-aaae-8cd70686891b" providerId="ADAL" clId="{5767F1C7-C1D2-D54A-975D-71CEA833AD66}" dt="2022-09-11T16:26:24.849" v="2970" actId="2710"/>
        <pc:sldMkLst>
          <pc:docMk/>
          <pc:sldMk cId="3984617762" sldId="261"/>
        </pc:sldMkLst>
        <pc:spChg chg="mod">
          <ac:chgData name="Walt Bastron" userId="129f5e72-ad82-4696-aaae-8cd70686891b" providerId="ADAL" clId="{5767F1C7-C1D2-D54A-975D-71CEA833AD66}" dt="2022-09-11T16:26:24.849" v="2970" actId="2710"/>
          <ac:spMkLst>
            <pc:docMk/>
            <pc:sldMk cId="3984617762" sldId="261"/>
            <ac:spMk id="3" creationId="{00000000-0000-0000-0000-000000000000}"/>
          </ac:spMkLst>
        </pc:spChg>
      </pc:sldChg>
      <pc:sldChg chg="modSp mod modAnim">
        <pc:chgData name="Walt Bastron" userId="129f5e72-ad82-4696-aaae-8cd70686891b" providerId="ADAL" clId="{5767F1C7-C1D2-D54A-975D-71CEA833AD66}" dt="2022-09-07T19:13:58.420" v="2098" actId="20577"/>
        <pc:sldMkLst>
          <pc:docMk/>
          <pc:sldMk cId="327344170" sldId="273"/>
        </pc:sldMkLst>
        <pc:spChg chg="mod">
          <ac:chgData name="Walt Bastron" userId="129f5e72-ad82-4696-aaae-8cd70686891b" providerId="ADAL" clId="{5767F1C7-C1D2-D54A-975D-71CEA833AD66}" dt="2022-09-07T19:13:52.795" v="2097" actId="20577"/>
          <ac:spMkLst>
            <pc:docMk/>
            <pc:sldMk cId="327344170" sldId="273"/>
            <ac:spMk id="2" creationId="{00000000-0000-0000-0000-000000000000}"/>
          </ac:spMkLst>
        </pc:spChg>
        <pc:spChg chg="mod">
          <ac:chgData name="Walt Bastron" userId="129f5e72-ad82-4696-aaae-8cd70686891b" providerId="ADAL" clId="{5767F1C7-C1D2-D54A-975D-71CEA833AD66}" dt="2022-09-07T19:13:58.420" v="2098" actId="20577"/>
          <ac:spMkLst>
            <pc:docMk/>
            <pc:sldMk cId="327344170" sldId="273"/>
            <ac:spMk id="3" creationId="{00000000-0000-0000-0000-000000000000}"/>
          </ac:spMkLst>
        </pc:spChg>
      </pc:sldChg>
      <pc:sldChg chg="modSp mod modAnim">
        <pc:chgData name="Walt Bastron" userId="129f5e72-ad82-4696-aaae-8cd70686891b" providerId="ADAL" clId="{5767F1C7-C1D2-D54A-975D-71CEA833AD66}" dt="2022-09-11T16:26:53.346" v="2975" actId="2710"/>
        <pc:sldMkLst>
          <pc:docMk/>
          <pc:sldMk cId="3815969895" sldId="275"/>
        </pc:sldMkLst>
        <pc:spChg chg="mod">
          <ac:chgData name="Walt Bastron" userId="129f5e72-ad82-4696-aaae-8cd70686891b" providerId="ADAL" clId="{5767F1C7-C1D2-D54A-975D-71CEA833AD66}" dt="2022-09-11T16:26:53.346" v="2975" actId="2710"/>
          <ac:spMkLst>
            <pc:docMk/>
            <pc:sldMk cId="3815969895" sldId="275"/>
            <ac:spMk id="3" creationId="{00000000-0000-0000-0000-000000000000}"/>
          </ac:spMkLst>
        </pc:spChg>
      </pc:sldChg>
      <pc:sldChg chg="modSp mod modAnim">
        <pc:chgData name="Walt Bastron" userId="129f5e72-ad82-4696-aaae-8cd70686891b" providerId="ADAL" clId="{5767F1C7-C1D2-D54A-975D-71CEA833AD66}" dt="2022-09-11T16:27:34.646" v="2981" actId="5793"/>
        <pc:sldMkLst>
          <pc:docMk/>
          <pc:sldMk cId="4108731339" sldId="278"/>
        </pc:sldMkLst>
        <pc:spChg chg="mod">
          <ac:chgData name="Walt Bastron" userId="129f5e72-ad82-4696-aaae-8cd70686891b" providerId="ADAL" clId="{5767F1C7-C1D2-D54A-975D-71CEA833AD66}" dt="2022-09-11T16:27:34.646" v="2981" actId="5793"/>
          <ac:spMkLst>
            <pc:docMk/>
            <pc:sldMk cId="4108731339" sldId="278"/>
            <ac:spMk id="3" creationId="{00000000-0000-0000-0000-000000000000}"/>
          </ac:spMkLst>
        </pc:spChg>
      </pc:sldChg>
      <pc:sldChg chg="modSp mod modAnim">
        <pc:chgData name="Walt Bastron" userId="129f5e72-ad82-4696-aaae-8cd70686891b" providerId="ADAL" clId="{5767F1C7-C1D2-D54A-975D-71CEA833AD66}" dt="2022-09-11T16:26:42.041" v="2974" actId="27636"/>
        <pc:sldMkLst>
          <pc:docMk/>
          <pc:sldMk cId="105932640" sldId="279"/>
        </pc:sldMkLst>
        <pc:spChg chg="mod">
          <ac:chgData name="Walt Bastron" userId="129f5e72-ad82-4696-aaae-8cd70686891b" providerId="ADAL" clId="{5767F1C7-C1D2-D54A-975D-71CEA833AD66}" dt="2022-09-11T16:26:42.041" v="2974" actId="27636"/>
          <ac:spMkLst>
            <pc:docMk/>
            <pc:sldMk cId="105932640" sldId="279"/>
            <ac:spMk id="3" creationId="{00000000-0000-0000-0000-000000000000}"/>
          </ac:spMkLst>
        </pc:spChg>
      </pc:sldChg>
      <pc:sldChg chg="modSp mod modAnim">
        <pc:chgData name="Walt Bastron" userId="129f5e72-ad82-4696-aaae-8cd70686891b" providerId="ADAL" clId="{5767F1C7-C1D2-D54A-975D-71CEA833AD66}" dt="2022-09-11T16:28:14.725" v="3000" actId="20577"/>
        <pc:sldMkLst>
          <pc:docMk/>
          <pc:sldMk cId="1208973792" sldId="280"/>
        </pc:sldMkLst>
        <pc:spChg chg="mod">
          <ac:chgData name="Walt Bastron" userId="129f5e72-ad82-4696-aaae-8cd70686891b" providerId="ADAL" clId="{5767F1C7-C1D2-D54A-975D-71CEA833AD66}" dt="2022-09-11T16:28:14.725" v="3000" actId="20577"/>
          <ac:spMkLst>
            <pc:docMk/>
            <pc:sldMk cId="1208973792" sldId="280"/>
            <ac:spMk id="3" creationId="{00000000-0000-0000-0000-000000000000}"/>
          </ac:spMkLst>
        </pc:spChg>
      </pc:sldChg>
      <pc:sldChg chg="modSp modAnim">
        <pc:chgData name="Walt Bastron" userId="129f5e72-ad82-4696-aaae-8cd70686891b" providerId="ADAL" clId="{5767F1C7-C1D2-D54A-975D-71CEA833AD66}" dt="2022-09-11T16:29:56.753" v="3029" actId="2710"/>
        <pc:sldMkLst>
          <pc:docMk/>
          <pc:sldMk cId="885122006" sldId="281"/>
        </pc:sldMkLst>
        <pc:spChg chg="mod">
          <ac:chgData name="Walt Bastron" userId="129f5e72-ad82-4696-aaae-8cd70686891b" providerId="ADAL" clId="{5767F1C7-C1D2-D54A-975D-71CEA833AD66}" dt="2022-09-11T16:29:56.753" v="3029" actId="2710"/>
          <ac:spMkLst>
            <pc:docMk/>
            <pc:sldMk cId="885122006" sldId="281"/>
            <ac:spMk id="3" creationId="{00000000-0000-0000-0000-000000000000}"/>
          </ac:spMkLst>
        </pc:spChg>
      </pc:sldChg>
      <pc:sldChg chg="modSp mod modAnim">
        <pc:chgData name="Walt Bastron" userId="129f5e72-ad82-4696-aaae-8cd70686891b" providerId="ADAL" clId="{5767F1C7-C1D2-D54A-975D-71CEA833AD66}" dt="2022-09-11T16:30:24.097" v="3031" actId="27636"/>
        <pc:sldMkLst>
          <pc:docMk/>
          <pc:sldMk cId="2058243448" sldId="282"/>
        </pc:sldMkLst>
        <pc:spChg chg="mod">
          <ac:chgData name="Walt Bastron" userId="129f5e72-ad82-4696-aaae-8cd70686891b" providerId="ADAL" clId="{5767F1C7-C1D2-D54A-975D-71CEA833AD66}" dt="2022-09-11T16:30:24.097" v="3031" actId="27636"/>
          <ac:spMkLst>
            <pc:docMk/>
            <pc:sldMk cId="2058243448" sldId="282"/>
            <ac:spMk id="3" creationId="{00000000-0000-0000-0000-000000000000}"/>
          </ac:spMkLst>
        </pc:spChg>
      </pc:sldChg>
      <pc:sldChg chg="modSp mod modAnim">
        <pc:chgData name="Walt Bastron" userId="129f5e72-ad82-4696-aaae-8cd70686891b" providerId="ADAL" clId="{5767F1C7-C1D2-D54A-975D-71CEA833AD66}" dt="2022-09-11T16:29:23.248" v="3028" actId="20577"/>
        <pc:sldMkLst>
          <pc:docMk/>
          <pc:sldMk cId="3188068584" sldId="283"/>
        </pc:sldMkLst>
        <pc:spChg chg="mod">
          <ac:chgData name="Walt Bastron" userId="129f5e72-ad82-4696-aaae-8cd70686891b" providerId="ADAL" clId="{5767F1C7-C1D2-D54A-975D-71CEA833AD66}" dt="2022-09-11T16:29:23.248" v="3028" actId="20577"/>
          <ac:spMkLst>
            <pc:docMk/>
            <pc:sldMk cId="3188068584" sldId="283"/>
            <ac:spMk id="3" creationId="{00000000-0000-0000-0000-000000000000}"/>
          </ac:spMkLst>
        </pc:spChg>
      </pc:sldChg>
      <pc:sldChg chg="modSp mod modAnim">
        <pc:chgData name="Walt Bastron" userId="129f5e72-ad82-4696-aaae-8cd70686891b" providerId="ADAL" clId="{5767F1C7-C1D2-D54A-975D-71CEA833AD66}" dt="2022-09-11T16:18:10.947" v="2884"/>
        <pc:sldMkLst>
          <pc:docMk/>
          <pc:sldMk cId="3523648777" sldId="287"/>
        </pc:sldMkLst>
        <pc:spChg chg="mod">
          <ac:chgData name="Walt Bastron" userId="129f5e72-ad82-4696-aaae-8cd70686891b" providerId="ADAL" clId="{5767F1C7-C1D2-D54A-975D-71CEA833AD66}" dt="2022-09-07T20:23:57.910" v="2709" actId="20577"/>
          <ac:spMkLst>
            <pc:docMk/>
            <pc:sldMk cId="3523648777" sldId="287"/>
            <ac:spMk id="2" creationId="{97661606-0A07-41CA-8903-BDE085C140BF}"/>
          </ac:spMkLst>
        </pc:spChg>
        <pc:spChg chg="mod">
          <ac:chgData name="Walt Bastron" userId="129f5e72-ad82-4696-aaae-8cd70686891b" providerId="ADAL" clId="{5767F1C7-C1D2-D54A-975D-71CEA833AD66}" dt="2022-09-07T20:27:05.127" v="2799" actId="255"/>
          <ac:spMkLst>
            <pc:docMk/>
            <pc:sldMk cId="3523648777" sldId="287"/>
            <ac:spMk id="3" creationId="{C369F90F-D075-4DC4-A672-BB2FBAE31758}"/>
          </ac:spMkLst>
        </pc:spChg>
        <pc:graphicFrameChg chg="mod modGraphic">
          <ac:chgData name="Walt Bastron" userId="129f5e72-ad82-4696-aaae-8cd70686891b" providerId="ADAL" clId="{5767F1C7-C1D2-D54A-975D-71CEA833AD66}" dt="2022-09-07T20:26:51.049" v="2798" actId="1076"/>
          <ac:graphicFrameMkLst>
            <pc:docMk/>
            <pc:sldMk cId="3523648777" sldId="287"/>
            <ac:graphicFrameMk id="10" creationId="{B57491B7-C522-4099-B7BD-F74D075B3949}"/>
          </ac:graphicFrameMkLst>
        </pc:graphicFrameChg>
        <pc:graphicFrameChg chg="mod modGraphic">
          <ac:chgData name="Walt Bastron" userId="129f5e72-ad82-4696-aaae-8cd70686891b" providerId="ADAL" clId="{5767F1C7-C1D2-D54A-975D-71CEA833AD66}" dt="2022-09-07T20:26:44.927" v="2797" actId="1076"/>
          <ac:graphicFrameMkLst>
            <pc:docMk/>
            <pc:sldMk cId="3523648777" sldId="287"/>
            <ac:graphicFrameMk id="11" creationId="{A32EFF6D-D967-441B-8C0F-919026470F24}"/>
          </ac:graphicFrameMkLst>
        </pc:graphicFrameChg>
        <pc:graphicFrameChg chg="mod modGraphic">
          <ac:chgData name="Walt Bastron" userId="129f5e72-ad82-4696-aaae-8cd70686891b" providerId="ADAL" clId="{5767F1C7-C1D2-D54A-975D-71CEA833AD66}" dt="2022-09-07T20:26:39.134" v="2796" actId="1076"/>
          <ac:graphicFrameMkLst>
            <pc:docMk/>
            <pc:sldMk cId="3523648777" sldId="287"/>
            <ac:graphicFrameMk id="12" creationId="{A5445397-C187-4FFC-8B5D-1C0ABEA6DBB7}"/>
          </ac:graphicFrameMkLst>
        </pc:graphicFrameChg>
      </pc:sldChg>
      <pc:sldChg chg="modSp add mod modAnim">
        <pc:chgData name="Walt Bastron" userId="129f5e72-ad82-4696-aaae-8cd70686891b" providerId="ADAL" clId="{5767F1C7-C1D2-D54A-975D-71CEA833AD66}" dt="2022-09-11T16:26:32.379" v="2972" actId="27636"/>
        <pc:sldMkLst>
          <pc:docMk/>
          <pc:sldMk cId="3401692213" sldId="288"/>
        </pc:sldMkLst>
        <pc:spChg chg="mod">
          <ac:chgData name="Walt Bastron" userId="129f5e72-ad82-4696-aaae-8cd70686891b" providerId="ADAL" clId="{5767F1C7-C1D2-D54A-975D-71CEA833AD66}" dt="2022-09-11T16:26:32.379" v="2972" actId="27636"/>
          <ac:spMkLst>
            <pc:docMk/>
            <pc:sldMk cId="3401692213" sldId="288"/>
            <ac:spMk id="3" creationId="{00000000-0000-0000-0000-000000000000}"/>
          </ac:spMkLst>
        </pc:spChg>
      </pc:sldChg>
    </pc:docChg>
  </pc:docChgLst>
  <pc:docChgLst>
    <pc:chgData name="Walt Bastron" userId="129f5e72-ad82-4696-aaae-8cd70686891b" providerId="ADAL" clId="{D87D5F4A-E5BC-4ED2-84A3-DE4BD8638177}"/>
    <pc:docChg chg="undo custSel addSld delSld modSld">
      <pc:chgData name="Walt Bastron" userId="129f5e72-ad82-4696-aaae-8cd70686891b" providerId="ADAL" clId="{D87D5F4A-E5BC-4ED2-84A3-DE4BD8638177}" dt="2022-09-06T21:39:09.384" v="108" actId="2711"/>
      <pc:docMkLst>
        <pc:docMk/>
      </pc:docMkLst>
      <pc:sldChg chg="modSp mod">
        <pc:chgData name="Walt Bastron" userId="129f5e72-ad82-4696-aaae-8cd70686891b" providerId="ADAL" clId="{D87D5F4A-E5BC-4ED2-84A3-DE4BD8638177}" dt="2022-09-06T21:29:17.564" v="87" actId="20577"/>
        <pc:sldMkLst>
          <pc:docMk/>
          <pc:sldMk cId="2161995333" sldId="260"/>
        </pc:sldMkLst>
        <pc:spChg chg="mod">
          <ac:chgData name="Walt Bastron" userId="129f5e72-ad82-4696-aaae-8cd70686891b" providerId="ADAL" clId="{D87D5F4A-E5BC-4ED2-84A3-DE4BD8638177}" dt="2022-09-06T21:29:17.564" v="87" actId="20577"/>
          <ac:spMkLst>
            <pc:docMk/>
            <pc:sldMk cId="2161995333" sldId="260"/>
            <ac:spMk id="2" creationId="{0FB7E9E7-6265-48BE-B186-5ABD106C81BC}"/>
          </ac:spMkLst>
        </pc:spChg>
        <pc:spChg chg="mod">
          <ac:chgData name="Walt Bastron" userId="129f5e72-ad82-4696-aaae-8cd70686891b" providerId="ADAL" clId="{D87D5F4A-E5BC-4ED2-84A3-DE4BD8638177}" dt="2022-09-06T21:28:04.076" v="37" actId="6549"/>
          <ac:spMkLst>
            <pc:docMk/>
            <pc:sldMk cId="2161995333" sldId="260"/>
            <ac:spMk id="3" creationId="{EFEFFD2A-B453-4E56-A4FE-92EC1536418E}"/>
          </ac:spMkLst>
        </pc:spChg>
      </pc:sldChg>
      <pc:sldChg chg="modSp mod">
        <pc:chgData name="Walt Bastron" userId="129f5e72-ad82-4696-aaae-8cd70686891b" providerId="ADAL" clId="{D87D5F4A-E5BC-4ED2-84A3-DE4BD8638177}" dt="2022-09-06T21:38:39.355" v="107" actId="2711"/>
        <pc:sldMkLst>
          <pc:docMk/>
          <pc:sldMk cId="3984617762" sldId="261"/>
        </pc:sldMkLst>
        <pc:spChg chg="mod">
          <ac:chgData name="Walt Bastron" userId="129f5e72-ad82-4696-aaae-8cd70686891b" providerId="ADAL" clId="{D87D5F4A-E5BC-4ED2-84A3-DE4BD8638177}" dt="2022-09-06T21:29:55.282" v="88" actId="2711"/>
          <ac:spMkLst>
            <pc:docMk/>
            <pc:sldMk cId="3984617762" sldId="261"/>
            <ac:spMk id="2" creationId="{00000000-0000-0000-0000-000000000000}"/>
          </ac:spMkLst>
        </pc:spChg>
        <pc:spChg chg="mod">
          <ac:chgData name="Walt Bastron" userId="129f5e72-ad82-4696-aaae-8cd70686891b" providerId="ADAL" clId="{D87D5F4A-E5BC-4ED2-84A3-DE4BD8638177}" dt="2022-09-06T21:38:39.355" v="107" actId="2711"/>
          <ac:spMkLst>
            <pc:docMk/>
            <pc:sldMk cId="3984617762" sldId="261"/>
            <ac:spMk id="3" creationId="{00000000-0000-0000-0000-000000000000}"/>
          </ac:spMkLst>
        </pc:spChg>
      </pc:sldChg>
      <pc:sldChg chg="modSp mod">
        <pc:chgData name="Walt Bastron" userId="129f5e72-ad82-4696-aaae-8cd70686891b" providerId="ADAL" clId="{D87D5F4A-E5BC-4ED2-84A3-DE4BD8638177}" dt="2022-09-06T21:36:09.757" v="106" actId="2711"/>
        <pc:sldMkLst>
          <pc:docMk/>
          <pc:sldMk cId="327344170" sldId="273"/>
        </pc:sldMkLst>
        <pc:spChg chg="mod">
          <ac:chgData name="Walt Bastron" userId="129f5e72-ad82-4696-aaae-8cd70686891b" providerId="ADAL" clId="{D87D5F4A-E5BC-4ED2-84A3-DE4BD8638177}" dt="2022-09-06T21:36:09.757" v="106" actId="2711"/>
          <ac:spMkLst>
            <pc:docMk/>
            <pc:sldMk cId="327344170" sldId="273"/>
            <ac:spMk id="2" creationId="{00000000-0000-0000-0000-000000000000}"/>
          </ac:spMkLst>
        </pc:spChg>
      </pc:sldChg>
      <pc:sldChg chg="del">
        <pc:chgData name="Walt Bastron" userId="129f5e72-ad82-4696-aaae-8cd70686891b" providerId="ADAL" clId="{D87D5F4A-E5BC-4ED2-84A3-DE4BD8638177}" dt="2022-09-06T21:30:58.470" v="93" actId="2696"/>
        <pc:sldMkLst>
          <pc:docMk/>
          <pc:sldMk cId="3963421734" sldId="274"/>
        </pc:sldMkLst>
      </pc:sldChg>
      <pc:sldChg chg="modSp mod">
        <pc:chgData name="Walt Bastron" userId="129f5e72-ad82-4696-aaae-8cd70686891b" providerId="ADAL" clId="{D87D5F4A-E5BC-4ED2-84A3-DE4BD8638177}" dt="2022-09-06T21:30:22.420" v="90" actId="2711"/>
        <pc:sldMkLst>
          <pc:docMk/>
          <pc:sldMk cId="3815969895" sldId="275"/>
        </pc:sldMkLst>
        <pc:spChg chg="mod">
          <ac:chgData name="Walt Bastron" userId="129f5e72-ad82-4696-aaae-8cd70686891b" providerId="ADAL" clId="{D87D5F4A-E5BC-4ED2-84A3-DE4BD8638177}" dt="2022-09-06T21:30:22.420" v="90" actId="2711"/>
          <ac:spMkLst>
            <pc:docMk/>
            <pc:sldMk cId="3815969895" sldId="275"/>
            <ac:spMk id="2" creationId="{00000000-0000-0000-0000-000000000000}"/>
          </ac:spMkLst>
        </pc:spChg>
      </pc:sldChg>
      <pc:sldChg chg="modSp add del mod">
        <pc:chgData name="Walt Bastron" userId="129f5e72-ad82-4696-aaae-8cd70686891b" providerId="ADAL" clId="{D87D5F4A-E5BC-4ED2-84A3-DE4BD8638177}" dt="2022-09-06T21:34:32.906" v="98" actId="2696"/>
        <pc:sldMkLst>
          <pc:docMk/>
          <pc:sldMk cId="4108731339" sldId="278"/>
        </pc:sldMkLst>
        <pc:spChg chg="mod">
          <ac:chgData name="Walt Bastron" userId="129f5e72-ad82-4696-aaae-8cd70686891b" providerId="ADAL" clId="{D87D5F4A-E5BC-4ED2-84A3-DE4BD8638177}" dt="2022-09-06T21:30:32.027" v="91" actId="2711"/>
          <ac:spMkLst>
            <pc:docMk/>
            <pc:sldMk cId="4108731339" sldId="278"/>
            <ac:spMk id="2" creationId="{00000000-0000-0000-0000-000000000000}"/>
          </ac:spMkLst>
        </pc:spChg>
      </pc:sldChg>
      <pc:sldChg chg="modSp mod">
        <pc:chgData name="Walt Bastron" userId="129f5e72-ad82-4696-aaae-8cd70686891b" providerId="ADAL" clId="{D87D5F4A-E5BC-4ED2-84A3-DE4BD8638177}" dt="2022-09-06T21:39:09.384" v="108" actId="2711"/>
        <pc:sldMkLst>
          <pc:docMk/>
          <pc:sldMk cId="105932640" sldId="279"/>
        </pc:sldMkLst>
        <pc:spChg chg="mod">
          <ac:chgData name="Walt Bastron" userId="129f5e72-ad82-4696-aaae-8cd70686891b" providerId="ADAL" clId="{D87D5F4A-E5BC-4ED2-84A3-DE4BD8638177}" dt="2022-09-06T21:30:12.808" v="89" actId="2711"/>
          <ac:spMkLst>
            <pc:docMk/>
            <pc:sldMk cId="105932640" sldId="279"/>
            <ac:spMk id="2" creationId="{00000000-0000-0000-0000-000000000000}"/>
          </ac:spMkLst>
        </pc:spChg>
        <pc:spChg chg="mod">
          <ac:chgData name="Walt Bastron" userId="129f5e72-ad82-4696-aaae-8cd70686891b" providerId="ADAL" clId="{D87D5F4A-E5BC-4ED2-84A3-DE4BD8638177}" dt="2022-09-06T21:39:09.384" v="108" actId="2711"/>
          <ac:spMkLst>
            <pc:docMk/>
            <pc:sldMk cId="105932640" sldId="279"/>
            <ac:spMk id="3" creationId="{00000000-0000-0000-0000-000000000000}"/>
          </ac:spMkLst>
        </pc:spChg>
      </pc:sldChg>
      <pc:sldChg chg="modSp mod">
        <pc:chgData name="Walt Bastron" userId="129f5e72-ad82-4696-aaae-8cd70686891b" providerId="ADAL" clId="{D87D5F4A-E5BC-4ED2-84A3-DE4BD8638177}" dt="2022-09-06T21:30:42.218" v="92" actId="2711"/>
        <pc:sldMkLst>
          <pc:docMk/>
          <pc:sldMk cId="1208973792" sldId="280"/>
        </pc:sldMkLst>
        <pc:spChg chg="mod">
          <ac:chgData name="Walt Bastron" userId="129f5e72-ad82-4696-aaae-8cd70686891b" providerId="ADAL" clId="{D87D5F4A-E5BC-4ED2-84A3-DE4BD8638177}" dt="2022-09-06T21:30:42.218" v="92" actId="2711"/>
          <ac:spMkLst>
            <pc:docMk/>
            <pc:sldMk cId="1208973792" sldId="280"/>
            <ac:spMk id="2" creationId="{00000000-0000-0000-0000-000000000000}"/>
          </ac:spMkLst>
        </pc:spChg>
      </pc:sldChg>
      <pc:sldChg chg="modSp mod">
        <pc:chgData name="Walt Bastron" userId="129f5e72-ad82-4696-aaae-8cd70686891b" providerId="ADAL" clId="{D87D5F4A-E5BC-4ED2-84A3-DE4BD8638177}" dt="2022-09-06T21:35:27.497" v="103" actId="2711"/>
        <pc:sldMkLst>
          <pc:docMk/>
          <pc:sldMk cId="885122006" sldId="281"/>
        </pc:sldMkLst>
        <pc:spChg chg="mod">
          <ac:chgData name="Walt Bastron" userId="129f5e72-ad82-4696-aaae-8cd70686891b" providerId="ADAL" clId="{D87D5F4A-E5BC-4ED2-84A3-DE4BD8638177}" dt="2022-09-06T21:35:27.497" v="103" actId="2711"/>
          <ac:spMkLst>
            <pc:docMk/>
            <pc:sldMk cId="885122006" sldId="281"/>
            <ac:spMk id="2" creationId="{00000000-0000-0000-0000-000000000000}"/>
          </ac:spMkLst>
        </pc:spChg>
      </pc:sldChg>
      <pc:sldChg chg="modSp mod">
        <pc:chgData name="Walt Bastron" userId="129f5e72-ad82-4696-aaae-8cd70686891b" providerId="ADAL" clId="{D87D5F4A-E5BC-4ED2-84A3-DE4BD8638177}" dt="2022-09-06T21:35:37.086" v="104" actId="2711"/>
        <pc:sldMkLst>
          <pc:docMk/>
          <pc:sldMk cId="2058243448" sldId="282"/>
        </pc:sldMkLst>
        <pc:spChg chg="mod">
          <ac:chgData name="Walt Bastron" userId="129f5e72-ad82-4696-aaae-8cd70686891b" providerId="ADAL" clId="{D87D5F4A-E5BC-4ED2-84A3-DE4BD8638177}" dt="2022-09-06T21:35:37.086" v="104" actId="2711"/>
          <ac:spMkLst>
            <pc:docMk/>
            <pc:sldMk cId="2058243448" sldId="282"/>
            <ac:spMk id="2" creationId="{00000000-0000-0000-0000-000000000000}"/>
          </ac:spMkLst>
        </pc:spChg>
      </pc:sldChg>
      <pc:sldChg chg="modSp mod">
        <pc:chgData name="Walt Bastron" userId="129f5e72-ad82-4696-aaae-8cd70686891b" providerId="ADAL" clId="{D87D5F4A-E5BC-4ED2-84A3-DE4BD8638177}" dt="2022-09-06T21:35:13.301" v="102" actId="2711"/>
        <pc:sldMkLst>
          <pc:docMk/>
          <pc:sldMk cId="3188068584" sldId="283"/>
        </pc:sldMkLst>
        <pc:spChg chg="mod">
          <ac:chgData name="Walt Bastron" userId="129f5e72-ad82-4696-aaae-8cd70686891b" providerId="ADAL" clId="{D87D5F4A-E5BC-4ED2-84A3-DE4BD8638177}" dt="2022-09-06T21:35:13.301" v="102" actId="2711"/>
          <ac:spMkLst>
            <pc:docMk/>
            <pc:sldMk cId="3188068584" sldId="283"/>
            <ac:spMk id="2" creationId="{00000000-0000-0000-0000-000000000000}"/>
          </ac:spMkLst>
        </pc:spChg>
      </pc:sldChg>
      <pc:sldChg chg="del">
        <pc:chgData name="Walt Bastron" userId="129f5e72-ad82-4696-aaae-8cd70686891b" providerId="ADAL" clId="{D87D5F4A-E5BC-4ED2-84A3-DE4BD8638177}" dt="2022-09-06T21:31:06.886" v="94" actId="2696"/>
        <pc:sldMkLst>
          <pc:docMk/>
          <pc:sldMk cId="422338609" sldId="284"/>
        </pc:sldMkLst>
      </pc:sldChg>
      <pc:sldChg chg="modSp add del mod">
        <pc:chgData name="Walt Bastron" userId="129f5e72-ad82-4696-aaae-8cd70686891b" providerId="ADAL" clId="{D87D5F4A-E5BC-4ED2-84A3-DE4BD8638177}" dt="2022-09-06T21:34:53.520" v="100" actId="2696"/>
        <pc:sldMkLst>
          <pc:docMk/>
          <pc:sldMk cId="1212224184" sldId="285"/>
        </pc:sldMkLst>
        <pc:spChg chg="mod">
          <ac:chgData name="Walt Bastron" userId="129f5e72-ad82-4696-aaae-8cd70686891b" providerId="ADAL" clId="{D87D5F4A-E5BC-4ED2-84A3-DE4BD8638177}" dt="2022-09-06T21:31:21.967" v="95" actId="2711"/>
          <ac:spMkLst>
            <pc:docMk/>
            <pc:sldMk cId="1212224184" sldId="285"/>
            <ac:spMk id="2" creationId="{8BE9F9BA-C077-4A86-A85F-7402026DE1C4}"/>
          </ac:spMkLst>
        </pc:spChg>
      </pc:sldChg>
      <pc:sldChg chg="del">
        <pc:chgData name="Walt Bastron" userId="129f5e72-ad82-4696-aaae-8cd70686891b" providerId="ADAL" clId="{D87D5F4A-E5BC-4ED2-84A3-DE4BD8638177}" dt="2022-09-06T21:35:01.046" v="101" actId="2696"/>
        <pc:sldMkLst>
          <pc:docMk/>
          <pc:sldMk cId="2362437210" sldId="286"/>
        </pc:sldMkLst>
      </pc:sldChg>
      <pc:sldChg chg="modSp mod">
        <pc:chgData name="Walt Bastron" userId="129f5e72-ad82-4696-aaae-8cd70686891b" providerId="ADAL" clId="{D87D5F4A-E5BC-4ED2-84A3-DE4BD8638177}" dt="2022-09-06T21:35:48.872" v="105" actId="2711"/>
        <pc:sldMkLst>
          <pc:docMk/>
          <pc:sldMk cId="3523648777" sldId="287"/>
        </pc:sldMkLst>
        <pc:spChg chg="mod">
          <ac:chgData name="Walt Bastron" userId="129f5e72-ad82-4696-aaae-8cd70686891b" providerId="ADAL" clId="{D87D5F4A-E5BC-4ED2-84A3-DE4BD8638177}" dt="2022-09-06T21:35:48.872" v="105" actId="2711"/>
          <ac:spMkLst>
            <pc:docMk/>
            <pc:sldMk cId="3523648777" sldId="287"/>
            <ac:spMk id="2" creationId="{97661606-0A07-41CA-8903-BDE085C140B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66440-A21E-4254-AD75-6F615C68CDC7}" type="datetimeFigureOut">
              <a:rPr lang="en-US" smtClean="0"/>
              <a:t>9/12/2022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8BB494-D843-4A5F-A352-81D1B503319B}" type="slidenum">
              <a:rPr lang="en-US" smtClean="0"/>
              <a:t>‹#›</a:t>
            </a:fld>
            <a:endParaRPr lang="en-US"/>
          </a:p>
        </p:txBody>
      </p:sp>
    </p:spTree>
    <p:extLst>
      <p:ext uri="{BB962C8B-B14F-4D97-AF65-F5344CB8AC3E}">
        <p14:creationId xmlns:p14="http://schemas.microsoft.com/office/powerpoint/2010/main" val="926691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a:t>
            </a:r>
            <a:r>
              <a:rPr lang="en-US" baseline="0" dirty="0"/>
              <a:t> analyzers have two outputs, some old have one</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a:t>
            </a:r>
            <a:r>
              <a:rPr lang="en-US" baseline="0" dirty="0"/>
              <a:t> analyzers have two outputs, some old have one</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2396124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a:t>
            </a:r>
            <a:r>
              <a:rPr lang="en-US" baseline="0" dirty="0"/>
              <a:t> analyzers have two outputs, some old have one</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2641410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1747265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6</a:t>
            </a:fld>
            <a:endParaRPr lang="en-US"/>
          </a:p>
        </p:txBody>
      </p:sp>
    </p:spTree>
    <p:extLst>
      <p:ext uri="{BB962C8B-B14F-4D97-AF65-F5344CB8AC3E}">
        <p14:creationId xmlns:p14="http://schemas.microsoft.com/office/powerpoint/2010/main" val="2879713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420956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4071960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13977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3013764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FF2A94-51A9-4F06-88F3-457F271AA59C}"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2830005171"/>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695283582"/>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290826288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4222178658"/>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FF2A94-51A9-4F06-88F3-457F271AA59C}"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215310429"/>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FF2A94-51A9-4F06-88F3-457F271AA59C}"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74278830"/>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FF2A94-51A9-4F06-88F3-457F271AA59C}" type="datetimeFigureOut">
              <a:rPr lang="en-US" smtClean="0"/>
              <a:t>9/12/2022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197659978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FF2A94-51A9-4F06-88F3-457F271AA59C}" type="datetimeFigureOut">
              <a:rPr lang="en-US" smtClean="0"/>
              <a:t>9/12/2022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43023920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F2A94-51A9-4F06-88F3-457F271AA59C}" type="datetimeFigureOut">
              <a:rPr lang="en-US" smtClean="0"/>
              <a:t>9/12/2022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902400545"/>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FF2A94-51A9-4F06-88F3-457F271AA59C}"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237187023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FF2A94-51A9-4F06-88F3-457F271AA59C}"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15711906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64000">
              <a:srgbClr val="CCDFF1"/>
            </a:gs>
            <a:gs pos="47000">
              <a:schemeClr val="bg1">
                <a:tint val="98000"/>
                <a:satMod val="130000"/>
                <a:shade val="90000"/>
                <a:lumMod val="103000"/>
              </a:schemeClr>
            </a:gs>
            <a:gs pos="97000">
              <a:schemeClr val="accent1">
                <a:lumMod val="75000"/>
                <a:alpha val="78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F2A94-51A9-4F06-88F3-457F271AA59C}" type="datetimeFigureOut">
              <a:rPr lang="en-US" smtClean="0"/>
              <a:t>9/12/2022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0293A-F202-432E-86DF-552B3FACAA31}" type="slidenum">
              <a:rPr lang="en-US" smtClean="0"/>
              <a:t>‹#›</a:t>
            </a:fld>
            <a:endParaRPr lang="en-US"/>
          </a:p>
        </p:txBody>
      </p:sp>
    </p:spTree>
    <p:extLst>
      <p:ext uri="{BB962C8B-B14F-4D97-AF65-F5344CB8AC3E}">
        <p14:creationId xmlns:p14="http://schemas.microsoft.com/office/powerpoint/2010/main" val="4243513911"/>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E9E7-6265-48BE-B186-5ABD106C81BC}"/>
              </a:ext>
            </a:extLst>
          </p:cNvPr>
          <p:cNvSpPr>
            <a:spLocks noGrp="1"/>
          </p:cNvSpPr>
          <p:nvPr>
            <p:ph type="ctrTitle"/>
          </p:nvPr>
        </p:nvSpPr>
        <p:spPr/>
        <p:txBody>
          <a:bodyPr>
            <a:normAutofit fontScale="90000"/>
          </a:bodyPr>
          <a:lstStyle/>
          <a:p>
            <a:r>
              <a:rPr lang="en-US" dirty="0">
                <a:latin typeface="+mn-lt"/>
              </a:rPr>
              <a:t>Analyzer &amp; PLC Replacements:</a:t>
            </a:r>
            <a:br>
              <a:rPr lang="en-US" dirty="0">
                <a:latin typeface="+mn-lt"/>
              </a:rPr>
            </a:br>
            <a:r>
              <a:rPr lang="en-US" dirty="0">
                <a:latin typeface="+mn-lt"/>
              </a:rPr>
              <a:t>What to Consider</a:t>
            </a:r>
          </a:p>
        </p:txBody>
      </p:sp>
      <p:sp>
        <p:nvSpPr>
          <p:cNvPr id="3" name="Subtitle 2">
            <a:extLst>
              <a:ext uri="{FF2B5EF4-FFF2-40B4-BE49-F238E27FC236}">
                <a16:creationId xmlns:a16="http://schemas.microsoft.com/office/drawing/2014/main" id="{EFEFFD2A-B453-4E56-A4FE-92EC1536418E}"/>
              </a:ext>
            </a:extLst>
          </p:cNvPr>
          <p:cNvSpPr>
            <a:spLocks noGrp="1"/>
          </p:cNvSpPr>
          <p:nvPr>
            <p:ph type="subTitle" idx="1"/>
          </p:nvPr>
        </p:nvSpPr>
        <p:spPr/>
        <p:txBody>
          <a:bodyPr>
            <a:normAutofit/>
          </a:bodyPr>
          <a:lstStyle/>
          <a:p>
            <a:r>
              <a:rPr lang="en-US" sz="3200" dirty="0"/>
              <a:t>Walt Bastron</a:t>
            </a:r>
          </a:p>
          <a:p>
            <a:r>
              <a:rPr lang="en-US" dirty="0"/>
              <a:t>President</a:t>
            </a:r>
          </a:p>
          <a:p>
            <a:r>
              <a:rPr lang="en-US" dirty="0"/>
              <a:t>September 14, 2022</a:t>
            </a:r>
          </a:p>
        </p:txBody>
      </p:sp>
      <p:pic>
        <p:nvPicPr>
          <p:cNvPr id="5" name="Picture 4">
            <a:extLst>
              <a:ext uri="{FF2B5EF4-FFF2-40B4-BE49-F238E27FC236}">
                <a16:creationId xmlns:a16="http://schemas.microsoft.com/office/drawing/2014/main" id="{22F30CE6-49CF-4CE8-8F69-22DE13AC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216199533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Testing the System Changes</a:t>
            </a:r>
          </a:p>
        </p:txBody>
      </p:sp>
      <p:sp>
        <p:nvSpPr>
          <p:cNvPr id="3" name="Content Placeholder 2"/>
          <p:cNvSpPr>
            <a:spLocks noGrp="1"/>
          </p:cNvSpPr>
          <p:nvPr>
            <p:ph idx="1"/>
          </p:nvPr>
        </p:nvSpPr>
        <p:spPr/>
        <p:txBody>
          <a:bodyPr>
            <a:normAutofit fontScale="92500" lnSpcReduction="10000"/>
          </a:bodyPr>
          <a:lstStyle/>
          <a:p>
            <a:pPr>
              <a:lnSpc>
                <a:spcPct val="100000"/>
              </a:lnSpc>
            </a:pPr>
            <a:r>
              <a:rPr lang="en-US" sz="2400" dirty="0"/>
              <a:t>CiSCO personnel, along with plant personnel, need to ensure the new system is fully functional - calibrations run correctly, CGAs/Linearity checks are functional and accurate (even running a linearity while offline to ensure gasses are flowing correctly), alarms and buttons are all functional in OIT/</a:t>
            </a:r>
            <a:r>
              <a:rPr lang="en-US" sz="2400" dirty="0" err="1"/>
              <a:t>RealView</a:t>
            </a:r>
            <a:r>
              <a:rPr lang="en-US" sz="2400" dirty="0"/>
              <a:t>, communication with DCS is functioning and accurate.</a:t>
            </a:r>
          </a:p>
          <a:p>
            <a:endParaRPr lang="en-US" sz="2400" dirty="0"/>
          </a:p>
          <a:p>
            <a:r>
              <a:rPr lang="en-US" sz="2400" dirty="0"/>
              <a:t>For the remaining functions that can’t be immediately tested, the site should create a list and update CiSCO weekly for the first few months (startup, shutdown, limit alarms, etc.).</a:t>
            </a:r>
          </a:p>
          <a:p>
            <a:endParaRPr lang="en-US" sz="2400" dirty="0"/>
          </a:p>
          <a:p>
            <a:r>
              <a:rPr lang="en-US" sz="2400" dirty="0"/>
              <a:t>Signoff of daily field service reports from </a:t>
            </a:r>
            <a:r>
              <a:rPr lang="en-US" sz="2400" dirty="0" err="1"/>
              <a:t>CiSCO</a:t>
            </a:r>
            <a:r>
              <a:rPr lang="en-US" sz="2400" dirty="0"/>
              <a:t> technicians to acknowledge the status of the installation and identify any issues and delays that are happening.</a:t>
            </a:r>
          </a:p>
          <a:p>
            <a:endParaRPr lang="en-US" dirty="0"/>
          </a:p>
        </p:txBody>
      </p:sp>
    </p:spTree>
    <p:extLst>
      <p:ext uri="{BB962C8B-B14F-4D97-AF65-F5344CB8AC3E}">
        <p14:creationId xmlns:p14="http://schemas.microsoft.com/office/powerpoint/2010/main" val="2058243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61606-0A07-41CA-8903-BDE085C140BF}"/>
              </a:ext>
            </a:extLst>
          </p:cNvPr>
          <p:cNvSpPr>
            <a:spLocks noGrp="1"/>
          </p:cNvSpPr>
          <p:nvPr>
            <p:ph type="title"/>
          </p:nvPr>
        </p:nvSpPr>
        <p:spPr>
          <a:xfrm>
            <a:off x="838200" y="365125"/>
            <a:ext cx="10515600" cy="1100261"/>
          </a:xfrm>
        </p:spPr>
        <p:txBody>
          <a:bodyPr/>
          <a:lstStyle/>
          <a:p>
            <a:r>
              <a:rPr lang="en-US" dirty="0">
                <a:latin typeface="+mn-lt"/>
              </a:rPr>
              <a:t>Certification</a:t>
            </a:r>
          </a:p>
        </p:txBody>
      </p:sp>
      <p:sp>
        <p:nvSpPr>
          <p:cNvPr id="3" name="Content Placeholder 2">
            <a:extLst>
              <a:ext uri="{FF2B5EF4-FFF2-40B4-BE49-F238E27FC236}">
                <a16:creationId xmlns:a16="http://schemas.microsoft.com/office/drawing/2014/main" id="{C369F90F-D075-4DC4-A672-BB2FBAE31758}"/>
              </a:ext>
            </a:extLst>
          </p:cNvPr>
          <p:cNvSpPr>
            <a:spLocks noGrp="1"/>
          </p:cNvSpPr>
          <p:nvPr>
            <p:ph idx="1"/>
          </p:nvPr>
        </p:nvSpPr>
        <p:spPr>
          <a:xfrm>
            <a:off x="838200" y="1242646"/>
            <a:ext cx="10515600" cy="5345723"/>
          </a:xfrm>
        </p:spPr>
        <p:txBody>
          <a:bodyPr>
            <a:normAutofit/>
          </a:bodyPr>
          <a:lstStyle/>
          <a:p>
            <a:r>
              <a:rPr lang="en-US" sz="2000" dirty="0"/>
              <a:t>Upgrades must have certification requirements planned in.  Is </a:t>
            </a:r>
            <a:r>
              <a:rPr lang="en-US" sz="2000" dirty="0" err="1"/>
              <a:t>CiSCO</a:t>
            </a:r>
            <a:r>
              <a:rPr lang="en-US" sz="2000" dirty="0"/>
              <a:t> helping with the certification?  To what extent?</a:t>
            </a:r>
          </a:p>
          <a:p>
            <a:r>
              <a:rPr lang="en-US" sz="2000" dirty="0"/>
              <a:t>40CFR75 details the requirements.  40CFR60 does not.</a:t>
            </a:r>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0" name="Table 9">
            <a:extLst>
              <a:ext uri="{FF2B5EF4-FFF2-40B4-BE49-F238E27FC236}">
                <a16:creationId xmlns:a16="http://schemas.microsoft.com/office/drawing/2014/main" id="{B57491B7-C522-4099-B7BD-F74D075B3949}"/>
              </a:ext>
            </a:extLst>
          </p:cNvPr>
          <p:cNvGraphicFramePr>
            <a:graphicFrameLocks noGrp="1"/>
          </p:cNvGraphicFramePr>
          <p:nvPr>
            <p:extLst>
              <p:ext uri="{D42A27DB-BD31-4B8C-83A1-F6EECF244321}">
                <p14:modId xmlns:p14="http://schemas.microsoft.com/office/powerpoint/2010/main" val="143032192"/>
              </p:ext>
            </p:extLst>
          </p:nvPr>
        </p:nvGraphicFramePr>
        <p:xfrm>
          <a:off x="1196031" y="2470545"/>
          <a:ext cx="9032047" cy="2511524"/>
        </p:xfrm>
        <a:graphic>
          <a:graphicData uri="http://schemas.openxmlformats.org/drawingml/2006/table">
            <a:tbl>
              <a:tblPr firstRow="1" firstCol="1" bandRow="1">
                <a:tableStyleId>{5C22544A-7EE6-4342-B048-85BDC9FD1C3A}</a:tableStyleId>
              </a:tblPr>
              <a:tblGrid>
                <a:gridCol w="7334057">
                  <a:extLst>
                    <a:ext uri="{9D8B030D-6E8A-4147-A177-3AD203B41FA5}">
                      <a16:colId xmlns:a16="http://schemas.microsoft.com/office/drawing/2014/main" val="3885954409"/>
                    </a:ext>
                  </a:extLst>
                </a:gridCol>
                <a:gridCol w="1697990">
                  <a:extLst>
                    <a:ext uri="{9D8B030D-6E8A-4147-A177-3AD203B41FA5}">
                      <a16:colId xmlns:a16="http://schemas.microsoft.com/office/drawing/2014/main" val="1801454557"/>
                    </a:ext>
                  </a:extLst>
                </a:gridCol>
              </a:tblGrid>
              <a:tr h="376560">
                <a:tc>
                  <a:txBody>
                    <a:bodyPr/>
                    <a:lstStyle/>
                    <a:p>
                      <a:pPr marL="0" marR="0">
                        <a:lnSpc>
                          <a:spcPct val="107000"/>
                        </a:lnSpc>
                        <a:spcBef>
                          <a:spcPts val="0"/>
                        </a:spcBef>
                        <a:spcAft>
                          <a:spcPts val="0"/>
                        </a:spcAft>
                      </a:pPr>
                      <a:r>
                        <a:rPr lang="en-US" sz="1200" dirty="0">
                          <a:solidFill>
                            <a:schemeClr val="tx1"/>
                          </a:solidFill>
                          <a:effectLst/>
                        </a:rPr>
                        <a:t>Event: Replace Analyzer: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dirty="0">
                          <a:effectLst/>
                        </a:rPr>
                        <a:t> Time to complete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35482182"/>
                  </a:ext>
                </a:extLst>
              </a:tr>
              <a:tr h="376560">
                <a:tc>
                  <a:txBody>
                    <a:bodyPr/>
                    <a:lstStyle/>
                    <a:p>
                      <a:pPr marL="342900" marR="0" lvl="0" indent="-342900">
                        <a:lnSpc>
                          <a:spcPct val="107000"/>
                        </a:lnSpc>
                        <a:spcBef>
                          <a:spcPts val="0"/>
                        </a:spcBef>
                        <a:spcAft>
                          <a:spcPts val="0"/>
                        </a:spcAft>
                        <a:buFont typeface="Symbol" panose="05050102010706020507" pitchFamily="18" charset="2"/>
                        <a:buChar char=""/>
                      </a:pPr>
                      <a:r>
                        <a:rPr lang="en-US" sz="1200">
                          <a:effectLst/>
                        </a:rPr>
                        <a:t>Old Analyzer required to run linearity if operated more than 168 hours in a quarter for Part 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dirty="0">
                          <a:effectLst/>
                        </a:rPr>
                        <a:t>Prior to removal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3831143"/>
                  </a:ext>
                </a:extLst>
              </a:tr>
              <a:tr h="569696">
                <a:tc>
                  <a:txBody>
                    <a:bodyPr/>
                    <a:lstStyle/>
                    <a:p>
                      <a:pPr marL="342900" marR="0" lvl="0" indent="-342900">
                        <a:lnSpc>
                          <a:spcPct val="107000"/>
                        </a:lnSpc>
                        <a:spcBef>
                          <a:spcPts val="0"/>
                        </a:spcBef>
                        <a:spcAft>
                          <a:spcPts val="0"/>
                        </a:spcAft>
                        <a:buFont typeface="Symbol" panose="05050102010706020507" pitchFamily="18" charset="2"/>
                        <a:buChar char=""/>
                      </a:pPr>
                      <a:r>
                        <a:rPr lang="en-US" sz="1200" dirty="0">
                          <a:effectLst/>
                        </a:rPr>
                        <a:t>New analyzers must pass Daily Cal check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a:effectLst/>
                        </a:rPr>
                        <a:t>Immediately, starts Clock for all tests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9551750"/>
                  </a:ext>
                </a:extLst>
              </a:tr>
              <a:tr h="270716">
                <a:tc>
                  <a:txBody>
                    <a:bodyPr/>
                    <a:lstStyle/>
                    <a:p>
                      <a:pPr marL="342900" marR="0" lvl="0" indent="-342900">
                        <a:lnSpc>
                          <a:spcPct val="107000"/>
                        </a:lnSpc>
                        <a:spcBef>
                          <a:spcPts val="0"/>
                        </a:spcBef>
                        <a:spcAft>
                          <a:spcPts val="0"/>
                        </a:spcAft>
                        <a:buFont typeface="Symbol" panose="05050102010706020507" pitchFamily="18" charset="2"/>
                        <a:buChar char=""/>
                      </a:pPr>
                      <a:r>
                        <a:rPr lang="en-US" sz="1200">
                          <a:effectLst/>
                        </a:rPr>
                        <a:t>New Analyzers must pass 7-day Drift Test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a:effectLst/>
                        </a:rPr>
                        <a:t>21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3175567"/>
                  </a:ext>
                </a:extLst>
              </a:tr>
              <a:tr h="270716">
                <a:tc>
                  <a:txBody>
                    <a:bodyPr/>
                    <a:lstStyle/>
                    <a:p>
                      <a:pPr marL="342900" marR="0" lvl="0" indent="-342900">
                        <a:lnSpc>
                          <a:spcPct val="107000"/>
                        </a:lnSpc>
                        <a:spcBef>
                          <a:spcPts val="0"/>
                        </a:spcBef>
                        <a:spcAft>
                          <a:spcPts val="0"/>
                        </a:spcAft>
                        <a:buFont typeface="Symbol" panose="05050102010706020507" pitchFamily="18" charset="2"/>
                        <a:buChar char=""/>
                      </a:pPr>
                      <a:r>
                        <a:rPr lang="en-US" sz="1200">
                          <a:effectLst/>
                        </a:rPr>
                        <a:t>New analyzers must pass Linearity Check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a:effectLst/>
                        </a:rPr>
                        <a:t>168 Op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27025982"/>
                  </a:ext>
                </a:extLst>
              </a:tr>
              <a:tr h="376560">
                <a:tc>
                  <a:txBody>
                    <a:bodyPr/>
                    <a:lstStyle/>
                    <a:p>
                      <a:pPr marL="342900" marR="0" lvl="0" indent="-342900">
                        <a:lnSpc>
                          <a:spcPct val="107000"/>
                        </a:lnSpc>
                        <a:spcBef>
                          <a:spcPts val="0"/>
                        </a:spcBef>
                        <a:spcAft>
                          <a:spcPts val="0"/>
                        </a:spcAft>
                        <a:buFont typeface="Symbol" panose="05050102010706020507" pitchFamily="18" charset="2"/>
                        <a:buChar char=""/>
                      </a:pPr>
                      <a:r>
                        <a:rPr lang="en-US" sz="1200" dirty="0">
                          <a:effectLst/>
                        </a:rPr>
                        <a:t>New Analyzers must Pass Rata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a:effectLst/>
                        </a:rPr>
                        <a:t>720 Op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06515131"/>
                  </a:ext>
                </a:extLst>
              </a:tr>
              <a:tr h="270716">
                <a:tc>
                  <a:txBody>
                    <a:bodyPr/>
                    <a:lstStyle/>
                    <a:p>
                      <a:pPr marL="342900" marR="0" lvl="0" indent="-342900">
                        <a:lnSpc>
                          <a:spcPct val="107000"/>
                        </a:lnSpc>
                        <a:spcBef>
                          <a:spcPts val="0"/>
                        </a:spcBef>
                        <a:spcAft>
                          <a:spcPts val="0"/>
                        </a:spcAft>
                        <a:buFont typeface="Symbol" panose="05050102010706020507" pitchFamily="18" charset="2"/>
                        <a:buChar char=""/>
                      </a:pPr>
                      <a:r>
                        <a:rPr lang="en-US" sz="1200">
                          <a:effectLst/>
                        </a:rPr>
                        <a:t>Submit Event Report via ECMPS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4626804"/>
                  </a:ext>
                </a:extLst>
              </a:tr>
            </a:tbl>
          </a:graphicData>
        </a:graphic>
      </p:graphicFrame>
      <p:graphicFrame>
        <p:nvGraphicFramePr>
          <p:cNvPr id="11" name="Table 10">
            <a:extLst>
              <a:ext uri="{FF2B5EF4-FFF2-40B4-BE49-F238E27FC236}">
                <a16:creationId xmlns:a16="http://schemas.microsoft.com/office/drawing/2014/main" id="{A32EFF6D-D967-441B-8C0F-919026470F24}"/>
              </a:ext>
            </a:extLst>
          </p:cNvPr>
          <p:cNvGraphicFramePr>
            <a:graphicFrameLocks noGrp="1"/>
          </p:cNvGraphicFramePr>
          <p:nvPr>
            <p:extLst>
              <p:ext uri="{D42A27DB-BD31-4B8C-83A1-F6EECF244321}">
                <p14:modId xmlns:p14="http://schemas.microsoft.com/office/powerpoint/2010/main" val="3998435636"/>
              </p:ext>
            </p:extLst>
          </p:nvPr>
        </p:nvGraphicFramePr>
        <p:xfrm>
          <a:off x="1196032" y="5010727"/>
          <a:ext cx="9032047" cy="1035504"/>
        </p:xfrm>
        <a:graphic>
          <a:graphicData uri="http://schemas.openxmlformats.org/drawingml/2006/table">
            <a:tbl>
              <a:tblPr firstRow="1" firstCol="1" bandRow="1">
                <a:tableStyleId>{5C22544A-7EE6-4342-B048-85BDC9FD1C3A}</a:tableStyleId>
              </a:tblPr>
              <a:tblGrid>
                <a:gridCol w="7334058">
                  <a:extLst>
                    <a:ext uri="{9D8B030D-6E8A-4147-A177-3AD203B41FA5}">
                      <a16:colId xmlns:a16="http://schemas.microsoft.com/office/drawing/2014/main" val="311753776"/>
                    </a:ext>
                  </a:extLst>
                </a:gridCol>
                <a:gridCol w="1697989">
                  <a:extLst>
                    <a:ext uri="{9D8B030D-6E8A-4147-A177-3AD203B41FA5}">
                      <a16:colId xmlns:a16="http://schemas.microsoft.com/office/drawing/2014/main" val="1957731712"/>
                    </a:ext>
                  </a:extLst>
                </a:gridCol>
              </a:tblGrid>
              <a:tr h="258876">
                <a:tc>
                  <a:txBody>
                    <a:bodyPr/>
                    <a:lstStyle/>
                    <a:p>
                      <a:pPr marL="0" marR="0">
                        <a:lnSpc>
                          <a:spcPct val="107000"/>
                        </a:lnSpc>
                        <a:spcBef>
                          <a:spcPts val="0"/>
                        </a:spcBef>
                        <a:spcAft>
                          <a:spcPts val="0"/>
                        </a:spcAft>
                      </a:pPr>
                      <a:r>
                        <a:rPr lang="en-US" sz="1200" dirty="0">
                          <a:solidFill>
                            <a:schemeClr val="tx1"/>
                          </a:solidFill>
                          <a:effectLst/>
                        </a:rPr>
                        <a:t>Event: Replace Sample Line: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2763824"/>
                  </a:ext>
                </a:extLst>
              </a:tr>
              <a:tr h="258876">
                <a:tc>
                  <a:txBody>
                    <a:bodyPr/>
                    <a:lstStyle/>
                    <a:p>
                      <a:pPr marL="342900" marR="0" lvl="0" indent="-342900">
                        <a:lnSpc>
                          <a:spcPct val="107000"/>
                        </a:lnSpc>
                        <a:spcBef>
                          <a:spcPts val="0"/>
                        </a:spcBef>
                        <a:spcAft>
                          <a:spcPts val="0"/>
                        </a:spcAft>
                        <a:buFont typeface="Symbol" panose="05050102010706020507" pitchFamily="18" charset="2"/>
                        <a:buChar char=""/>
                      </a:pPr>
                      <a:r>
                        <a:rPr lang="en-US" sz="1200">
                          <a:effectLst/>
                        </a:rPr>
                        <a:t>Perform Calibration Check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dirty="0">
                          <a:effectLst/>
                        </a:rPr>
                        <a:t>Immediately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6231357"/>
                  </a:ext>
                </a:extLst>
              </a:tr>
              <a:tr h="258876">
                <a:tc>
                  <a:txBody>
                    <a:bodyPr/>
                    <a:lstStyle/>
                    <a:p>
                      <a:pPr marL="342900" marR="0" lvl="0" indent="-342900">
                        <a:lnSpc>
                          <a:spcPct val="107000"/>
                        </a:lnSpc>
                        <a:spcBef>
                          <a:spcPts val="0"/>
                        </a:spcBef>
                        <a:spcAft>
                          <a:spcPts val="0"/>
                        </a:spcAft>
                        <a:buFont typeface="Symbol" panose="05050102010706020507" pitchFamily="18" charset="2"/>
                        <a:buChar char=""/>
                      </a:pPr>
                      <a:r>
                        <a:rPr lang="en-US" sz="1200" dirty="0">
                          <a:effectLst/>
                        </a:rPr>
                        <a:t>Perform Abbreviated Cycle Response Time test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a:effectLst/>
                        </a:rPr>
                        <a:t>720 Op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6051755"/>
                  </a:ext>
                </a:extLst>
              </a:tr>
              <a:tr h="258876">
                <a:tc>
                  <a:txBody>
                    <a:bodyPr/>
                    <a:lstStyle/>
                    <a:p>
                      <a:pPr marL="342900" marR="0" lvl="0" indent="-342900">
                        <a:lnSpc>
                          <a:spcPct val="107000"/>
                        </a:lnSpc>
                        <a:spcBef>
                          <a:spcPts val="0"/>
                        </a:spcBef>
                        <a:spcAft>
                          <a:spcPts val="0"/>
                        </a:spcAft>
                        <a:buFont typeface="Symbol" panose="05050102010706020507" pitchFamily="18" charset="2"/>
                        <a:buChar char=""/>
                      </a:pPr>
                      <a:r>
                        <a:rPr lang="en-US" sz="1200">
                          <a:effectLst/>
                        </a:rPr>
                        <a:t>RATA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dirty="0">
                          <a:effectLst/>
                        </a:rPr>
                        <a:t>720 Op Hours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9679579"/>
                  </a:ext>
                </a:extLst>
              </a:tr>
            </a:tbl>
          </a:graphicData>
        </a:graphic>
      </p:graphicFrame>
      <p:graphicFrame>
        <p:nvGraphicFramePr>
          <p:cNvPr id="12" name="Table 11">
            <a:extLst>
              <a:ext uri="{FF2B5EF4-FFF2-40B4-BE49-F238E27FC236}">
                <a16:creationId xmlns:a16="http://schemas.microsoft.com/office/drawing/2014/main" id="{A5445397-C187-4FFC-8B5D-1C0ABEA6DBB7}"/>
              </a:ext>
            </a:extLst>
          </p:cNvPr>
          <p:cNvGraphicFramePr>
            <a:graphicFrameLocks noGrp="1"/>
          </p:cNvGraphicFramePr>
          <p:nvPr>
            <p:extLst>
              <p:ext uri="{D42A27DB-BD31-4B8C-83A1-F6EECF244321}">
                <p14:modId xmlns:p14="http://schemas.microsoft.com/office/powerpoint/2010/main" val="434751631"/>
              </p:ext>
            </p:extLst>
          </p:nvPr>
        </p:nvGraphicFramePr>
        <p:xfrm>
          <a:off x="1196033" y="6074889"/>
          <a:ext cx="9032047" cy="513480"/>
        </p:xfrm>
        <a:graphic>
          <a:graphicData uri="http://schemas.openxmlformats.org/drawingml/2006/table">
            <a:tbl>
              <a:tblPr firstRow="1" firstCol="1" bandRow="1">
                <a:tableStyleId>{5C22544A-7EE6-4342-B048-85BDC9FD1C3A}</a:tableStyleId>
              </a:tblPr>
              <a:tblGrid>
                <a:gridCol w="7334057">
                  <a:extLst>
                    <a:ext uri="{9D8B030D-6E8A-4147-A177-3AD203B41FA5}">
                      <a16:colId xmlns:a16="http://schemas.microsoft.com/office/drawing/2014/main" val="877431629"/>
                    </a:ext>
                  </a:extLst>
                </a:gridCol>
                <a:gridCol w="1697990">
                  <a:extLst>
                    <a:ext uri="{9D8B030D-6E8A-4147-A177-3AD203B41FA5}">
                      <a16:colId xmlns:a16="http://schemas.microsoft.com/office/drawing/2014/main" val="4222179913"/>
                    </a:ext>
                  </a:extLst>
                </a:gridCol>
              </a:tblGrid>
              <a:tr h="256740">
                <a:tc>
                  <a:txBody>
                    <a:bodyPr/>
                    <a:lstStyle/>
                    <a:p>
                      <a:pPr marL="0" marR="0">
                        <a:lnSpc>
                          <a:spcPct val="107000"/>
                        </a:lnSpc>
                        <a:spcBef>
                          <a:spcPts val="0"/>
                        </a:spcBef>
                        <a:spcAft>
                          <a:spcPts val="0"/>
                        </a:spcAft>
                      </a:pPr>
                      <a:r>
                        <a:rPr lang="en-US" sz="1200" dirty="0">
                          <a:solidFill>
                            <a:schemeClr val="tx1"/>
                          </a:solidFill>
                          <a:effectLst/>
                        </a:rPr>
                        <a:t>Event: Replace PLC:</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24289494"/>
                  </a:ext>
                </a:extLst>
              </a:tr>
              <a:tr h="256740">
                <a:tc>
                  <a:txBody>
                    <a:bodyPr/>
                    <a:lstStyle/>
                    <a:p>
                      <a:pPr marL="342900" marR="0" lvl="0" indent="-342900">
                        <a:lnSpc>
                          <a:spcPct val="107000"/>
                        </a:lnSpc>
                        <a:spcBef>
                          <a:spcPts val="0"/>
                        </a:spcBef>
                        <a:spcAft>
                          <a:spcPts val="0"/>
                        </a:spcAft>
                        <a:buFont typeface="Symbol" panose="05050102010706020507" pitchFamily="18" charset="2"/>
                        <a:buChar char=""/>
                      </a:pPr>
                      <a:r>
                        <a:rPr lang="en-US" sz="1200">
                          <a:effectLst/>
                        </a:rPr>
                        <a:t>Update ECMPS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dirty="0">
                          <a:effectLst/>
                        </a:rPr>
                        <a:t>720 Op Hours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3760558"/>
                  </a:ext>
                </a:extLst>
              </a:tr>
            </a:tbl>
          </a:graphicData>
        </a:graphic>
      </p:graphicFrame>
    </p:spTree>
    <p:extLst>
      <p:ext uri="{BB962C8B-B14F-4D97-AF65-F5344CB8AC3E}">
        <p14:creationId xmlns:p14="http://schemas.microsoft.com/office/powerpoint/2010/main" val="35236487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Questions?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27344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Analyzer &amp; Sample System Replacements</a:t>
            </a:r>
          </a:p>
        </p:txBody>
      </p:sp>
      <p:sp>
        <p:nvSpPr>
          <p:cNvPr id="3" name="Content Placeholder 2"/>
          <p:cNvSpPr>
            <a:spLocks noGrp="1"/>
          </p:cNvSpPr>
          <p:nvPr>
            <p:ph idx="1"/>
          </p:nvPr>
        </p:nvSpPr>
        <p:spPr>
          <a:xfrm>
            <a:off x="838200" y="1825624"/>
            <a:ext cx="10515600" cy="4507021"/>
          </a:xfrm>
        </p:spPr>
        <p:txBody>
          <a:bodyPr>
            <a:normAutofit/>
          </a:bodyPr>
          <a:lstStyle/>
          <a:p>
            <a:pPr marL="914400" lvl="1" indent="-457200">
              <a:buClr>
                <a:schemeClr val="accent1"/>
              </a:buClr>
            </a:pPr>
            <a:r>
              <a:rPr lang="en-US" dirty="0">
                <a:cs typeface="Calibri" pitchFamily="34" charset="0"/>
              </a:rPr>
              <a:t>Need to define what is staying and what is being replaced – are the components remaining in the system compatible and adequate to handle the new system.  Be as concise as possible:</a:t>
            </a:r>
          </a:p>
          <a:p>
            <a:pPr marL="1371600" lvl="2" indent="-457200">
              <a:buClr>
                <a:schemeClr val="accent1"/>
              </a:buClr>
            </a:pPr>
            <a:r>
              <a:rPr lang="en-US" dirty="0">
                <a:cs typeface="Calibri" pitchFamily="34" charset="0"/>
              </a:rPr>
              <a:t>Analyzer depth – are extra supports needed? Do components need to move?</a:t>
            </a:r>
          </a:p>
          <a:p>
            <a:pPr marL="1371600" lvl="2" indent="-457200">
              <a:buClr>
                <a:schemeClr val="accent1"/>
              </a:buClr>
            </a:pPr>
            <a:r>
              <a:rPr lang="en-US" dirty="0">
                <a:cs typeface="Calibri" pitchFamily="34" charset="0"/>
              </a:rPr>
              <a:t>Analyzer style (vacuum versus pressure)</a:t>
            </a:r>
          </a:p>
          <a:p>
            <a:pPr marL="1371600" lvl="2" indent="-457200">
              <a:lnSpc>
                <a:spcPct val="100000"/>
              </a:lnSpc>
              <a:buClr>
                <a:schemeClr val="accent1"/>
              </a:buClr>
            </a:pPr>
            <a:r>
              <a:rPr lang="en-US" dirty="0">
                <a:cs typeface="Calibri" pitchFamily="34" charset="0"/>
              </a:rPr>
              <a:t>Power outlets (some analyzers have external pumps and require an extra outlet)</a:t>
            </a:r>
          </a:p>
          <a:p>
            <a:pPr marL="1371600" lvl="2" indent="-457200">
              <a:buClr>
                <a:schemeClr val="accent1"/>
              </a:buClr>
            </a:pPr>
            <a:r>
              <a:rPr lang="en-US" dirty="0">
                <a:cs typeface="Calibri" pitchFamily="34" charset="0"/>
              </a:rPr>
              <a:t>Sampling system components (pressure regulators and flow meters)</a:t>
            </a:r>
          </a:p>
          <a:p>
            <a:pPr marL="1371600" lvl="2" indent="-457200">
              <a:buClr>
                <a:schemeClr val="accent1"/>
              </a:buClr>
            </a:pPr>
            <a:r>
              <a:rPr lang="en-US" dirty="0">
                <a:cs typeface="Calibri" pitchFamily="34" charset="0"/>
              </a:rPr>
              <a:t>Sample pump – adequate size?</a:t>
            </a:r>
          </a:p>
          <a:p>
            <a:pPr marL="1371600" lvl="2" indent="-457200">
              <a:buClr>
                <a:schemeClr val="accent1"/>
              </a:buClr>
            </a:pPr>
            <a:r>
              <a:rPr lang="en-US" dirty="0">
                <a:cs typeface="Calibri" pitchFamily="34" charset="0"/>
              </a:rPr>
              <a:t>Sample dryer (style and size) – water baths often had low entry points into the bulkhead and thermoelectric coolers have high entry point requirements</a:t>
            </a:r>
          </a:p>
          <a:p>
            <a:pPr marL="1371600" lvl="2" indent="-457200">
              <a:buClr>
                <a:schemeClr val="accent1"/>
              </a:buClr>
            </a:pPr>
            <a:r>
              <a:rPr lang="en-US" dirty="0">
                <a:cs typeface="Calibri" pitchFamily="34" charset="0"/>
              </a:rPr>
              <a:t>Heated sample line; probe support bundle</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Analyzer &amp; Sample System Replacements</a:t>
            </a:r>
          </a:p>
        </p:txBody>
      </p:sp>
      <p:sp>
        <p:nvSpPr>
          <p:cNvPr id="3" name="Content Placeholder 2"/>
          <p:cNvSpPr>
            <a:spLocks noGrp="1"/>
          </p:cNvSpPr>
          <p:nvPr>
            <p:ph idx="1"/>
          </p:nvPr>
        </p:nvSpPr>
        <p:spPr>
          <a:xfrm>
            <a:off x="838200" y="1825624"/>
            <a:ext cx="10515600" cy="4507021"/>
          </a:xfrm>
        </p:spPr>
        <p:txBody>
          <a:bodyPr>
            <a:normAutofit fontScale="92500" lnSpcReduction="10000"/>
          </a:bodyPr>
          <a:lstStyle/>
          <a:p>
            <a:pPr marL="914400" lvl="1" indent="-457200">
              <a:buClr>
                <a:schemeClr val="accent1"/>
              </a:buClr>
            </a:pPr>
            <a:r>
              <a:rPr lang="en-US" dirty="0">
                <a:cs typeface="Calibri" pitchFamily="34" charset="0"/>
              </a:rPr>
              <a:t>Is a plant visit by </a:t>
            </a:r>
            <a:r>
              <a:rPr lang="en-US" dirty="0" err="1">
                <a:cs typeface="Calibri" pitchFamily="34" charset="0"/>
              </a:rPr>
              <a:t>CiSCO</a:t>
            </a:r>
            <a:r>
              <a:rPr lang="en-US" dirty="0">
                <a:cs typeface="Calibri" pitchFamily="34" charset="0"/>
              </a:rPr>
              <a:t> required, expected or beneficial?</a:t>
            </a:r>
          </a:p>
          <a:p>
            <a:pPr marL="914400" lvl="1" indent="-457200">
              <a:buClr>
                <a:schemeClr val="accent1"/>
              </a:buClr>
            </a:pPr>
            <a:endParaRPr lang="en-US" dirty="0">
              <a:cs typeface="Calibri" pitchFamily="34" charset="0"/>
            </a:endParaRPr>
          </a:p>
          <a:p>
            <a:pPr marL="914400" lvl="1" indent="-457200">
              <a:lnSpc>
                <a:spcPct val="100000"/>
              </a:lnSpc>
              <a:buClr>
                <a:schemeClr val="accent1"/>
              </a:buClr>
            </a:pPr>
            <a:r>
              <a:rPr lang="en-US" dirty="0">
                <a:cs typeface="Calibri" pitchFamily="34" charset="0"/>
              </a:rPr>
              <a:t>CiSCO always wants to send our techs in earlier to do a complete system evaluation before tearing into the existing system, even if we are just replacing the analyzers (we will be looking to see if there is water in the system, is the system passing calibrations, etc.).</a:t>
            </a:r>
          </a:p>
          <a:p>
            <a:pPr marL="914400" lvl="1" indent="-457200">
              <a:buClr>
                <a:schemeClr val="accent1"/>
              </a:buClr>
            </a:pPr>
            <a:endParaRPr lang="en-US" dirty="0">
              <a:cs typeface="Calibri" pitchFamily="34" charset="0"/>
            </a:endParaRPr>
          </a:p>
          <a:p>
            <a:pPr marL="914400" lvl="1" indent="-457200">
              <a:buClr>
                <a:schemeClr val="accent1"/>
              </a:buClr>
            </a:pPr>
            <a:r>
              <a:rPr lang="en-US" dirty="0">
                <a:cs typeface="Calibri" pitchFamily="34" charset="0"/>
              </a:rPr>
              <a:t>What drawings are available – whose system was it, have there been any modifications that need to be addressed?  Are they documented in the drawings?</a:t>
            </a:r>
          </a:p>
          <a:p>
            <a:pPr marL="914400" lvl="1" indent="-457200">
              <a:buClr>
                <a:schemeClr val="accent1"/>
              </a:buClr>
            </a:pPr>
            <a:endParaRPr lang="en-US" dirty="0">
              <a:cs typeface="Calibri" pitchFamily="34" charset="0"/>
            </a:endParaRPr>
          </a:p>
          <a:p>
            <a:pPr marL="914400" lvl="1" indent="-457200">
              <a:buClr>
                <a:schemeClr val="accent1"/>
              </a:buClr>
            </a:pPr>
            <a:r>
              <a:rPr lang="en-US" dirty="0">
                <a:cs typeface="Calibri" pitchFamily="34" charset="0"/>
              </a:rPr>
              <a:t>Remember you/we need to do a CGA and/or Linearity on the analyzers that are coming out before removing them. This is critical for data validation.</a:t>
            </a:r>
          </a:p>
        </p:txBody>
      </p:sp>
    </p:spTree>
    <p:extLst>
      <p:ext uri="{BB962C8B-B14F-4D97-AF65-F5344CB8AC3E}">
        <p14:creationId xmlns:p14="http://schemas.microsoft.com/office/powerpoint/2010/main" val="3401692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Analyzer &amp; Sample System Replacements</a:t>
            </a:r>
          </a:p>
        </p:txBody>
      </p:sp>
      <p:sp>
        <p:nvSpPr>
          <p:cNvPr id="3" name="Content Placeholder 2"/>
          <p:cNvSpPr>
            <a:spLocks noGrp="1"/>
          </p:cNvSpPr>
          <p:nvPr>
            <p:ph idx="1"/>
          </p:nvPr>
        </p:nvSpPr>
        <p:spPr>
          <a:xfrm>
            <a:off x="838200" y="1825624"/>
            <a:ext cx="10515600" cy="4507021"/>
          </a:xfrm>
        </p:spPr>
        <p:txBody>
          <a:bodyPr>
            <a:normAutofit fontScale="85000" lnSpcReduction="10000"/>
          </a:bodyPr>
          <a:lstStyle/>
          <a:p>
            <a:pPr marL="914400" lvl="1" indent="-457200">
              <a:buClr>
                <a:schemeClr val="accent1"/>
              </a:buClr>
            </a:pPr>
            <a:r>
              <a:rPr lang="en-US" dirty="0">
                <a:cs typeface="Calibri" pitchFamily="34" charset="0"/>
              </a:rPr>
              <a:t>Define installation – who will install what?</a:t>
            </a:r>
          </a:p>
          <a:p>
            <a:pPr marL="1371600" lvl="2" indent="-457200">
              <a:buClr>
                <a:schemeClr val="accent1"/>
              </a:buClr>
            </a:pPr>
            <a:r>
              <a:rPr lang="en-US" dirty="0">
                <a:cs typeface="Calibri" pitchFamily="34" charset="0"/>
              </a:rPr>
              <a:t>If a heated sample line is being replaced, who is doing the installation?</a:t>
            </a:r>
          </a:p>
          <a:p>
            <a:pPr marL="1371600" lvl="2" indent="-457200">
              <a:buClr>
                <a:schemeClr val="accent1"/>
              </a:buClr>
            </a:pPr>
            <a:r>
              <a:rPr lang="en-US" dirty="0">
                <a:cs typeface="Calibri" pitchFamily="34" charset="0"/>
              </a:rPr>
              <a:t>Are the analyzers the same size? </a:t>
            </a:r>
          </a:p>
          <a:p>
            <a:pPr marL="1371600" lvl="2" indent="-457200">
              <a:buClr>
                <a:schemeClr val="accent1"/>
              </a:buClr>
            </a:pPr>
            <a:r>
              <a:rPr lang="en-US" dirty="0">
                <a:cs typeface="Calibri" pitchFamily="34" charset="0"/>
              </a:rPr>
              <a:t>Are panels needed to fill holes?</a:t>
            </a:r>
          </a:p>
          <a:p>
            <a:pPr marL="1371600" lvl="2" indent="-457200">
              <a:lnSpc>
                <a:spcPct val="120000"/>
              </a:lnSpc>
              <a:buClr>
                <a:schemeClr val="accent1"/>
              </a:buClr>
            </a:pPr>
            <a:r>
              <a:rPr lang="en-US" dirty="0">
                <a:cs typeface="Calibri" pitchFamily="34" charset="0"/>
              </a:rPr>
              <a:t>Are support rails needed? (Occurs when old analyzers aren’t as deep as the new analyzers.)</a:t>
            </a:r>
          </a:p>
          <a:p>
            <a:pPr marL="1371600" lvl="2" indent="-457200">
              <a:buClr>
                <a:schemeClr val="accent1"/>
              </a:buClr>
            </a:pPr>
            <a:r>
              <a:rPr lang="en-US" dirty="0">
                <a:cs typeface="Calibri" pitchFamily="34" charset="0"/>
              </a:rPr>
              <a:t>Do we need to move or add electrical?</a:t>
            </a:r>
          </a:p>
          <a:p>
            <a:pPr marL="914400" lvl="2" indent="0">
              <a:buClr>
                <a:schemeClr val="accent1"/>
              </a:buClr>
              <a:buNone/>
            </a:pPr>
            <a:r>
              <a:rPr lang="en-US" dirty="0">
                <a:cs typeface="Calibri" pitchFamily="34" charset="0"/>
              </a:rPr>
              <a:t> </a:t>
            </a:r>
          </a:p>
          <a:p>
            <a:pPr marL="914400" lvl="1" indent="-457200">
              <a:buClr>
                <a:schemeClr val="accent1"/>
              </a:buClr>
            </a:pPr>
            <a:r>
              <a:rPr lang="en-US" dirty="0">
                <a:cs typeface="Calibri" pitchFamily="34" charset="0"/>
              </a:rPr>
              <a:t>How much downtime is expected?</a:t>
            </a:r>
          </a:p>
          <a:p>
            <a:pPr marL="914400" lvl="1" indent="-457200">
              <a:buClr>
                <a:schemeClr val="accent1"/>
              </a:buClr>
            </a:pPr>
            <a:endParaRPr lang="en-US" dirty="0">
              <a:cs typeface="Calibri" pitchFamily="34" charset="0"/>
            </a:endParaRPr>
          </a:p>
          <a:p>
            <a:pPr marL="914400" lvl="1" indent="-457200">
              <a:buClr>
                <a:schemeClr val="accent1"/>
              </a:buClr>
            </a:pPr>
            <a:r>
              <a:rPr lang="en-US" dirty="0">
                <a:cs typeface="Calibri" pitchFamily="34" charset="0"/>
              </a:rPr>
              <a:t>What is the plant availability?  Does the plant need to be in an outage for us to perform the work?</a:t>
            </a:r>
          </a:p>
          <a:p>
            <a:pPr marL="914400" lvl="1" indent="-457200">
              <a:buClr>
                <a:schemeClr val="accent1"/>
              </a:buClr>
            </a:pPr>
            <a:endParaRPr lang="en-US" dirty="0">
              <a:cs typeface="Calibri" pitchFamily="34" charset="0"/>
            </a:endParaRPr>
          </a:p>
          <a:p>
            <a:pPr marL="914400" lvl="1" indent="-457200">
              <a:buClr>
                <a:schemeClr val="accent1"/>
              </a:buClr>
            </a:pPr>
            <a:r>
              <a:rPr lang="en-US" dirty="0">
                <a:cs typeface="Calibri" pitchFamily="34" charset="0"/>
              </a:rPr>
              <a:t>Safety requirements – are there special requirements for your site?</a:t>
            </a:r>
          </a:p>
          <a:p>
            <a:pPr marL="914400" lvl="1" indent="-457200">
              <a:buClr>
                <a:schemeClr val="accent1"/>
              </a:buClr>
            </a:pPr>
            <a:endParaRPr lang="en-US" dirty="0">
              <a:cs typeface="Calibri" pitchFamily="34" charset="0"/>
            </a:endParaRPr>
          </a:p>
          <a:p>
            <a:pPr marL="914400" lvl="1" indent="-457200">
              <a:buClr>
                <a:schemeClr val="accent1"/>
              </a:buClr>
            </a:pPr>
            <a:r>
              <a:rPr lang="en-US" dirty="0">
                <a:cs typeface="Calibri" pitchFamily="34" charset="0"/>
              </a:rPr>
              <a:t>Are there tools and other items that need to be supplied?</a:t>
            </a:r>
          </a:p>
          <a:p>
            <a:pPr marL="914400" lvl="1" indent="-457200">
              <a:buClr>
                <a:schemeClr val="accent1"/>
              </a:buClr>
            </a:pPr>
            <a:endParaRPr lang="en-US" dirty="0">
              <a:latin typeface="Calibri" pitchFamily="34" charset="0"/>
              <a:cs typeface="Calibri" pitchFamily="34" charset="0"/>
            </a:endParaRPr>
          </a:p>
        </p:txBody>
      </p:sp>
    </p:spTree>
    <p:extLst>
      <p:ext uri="{BB962C8B-B14F-4D97-AF65-F5344CB8AC3E}">
        <p14:creationId xmlns:p14="http://schemas.microsoft.com/office/powerpoint/2010/main" val="105932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Analyzer &amp; Sample System Replacements</a:t>
            </a:r>
          </a:p>
        </p:txBody>
      </p:sp>
      <p:sp>
        <p:nvSpPr>
          <p:cNvPr id="3" name="Content Placeholder 2"/>
          <p:cNvSpPr>
            <a:spLocks noGrp="1"/>
          </p:cNvSpPr>
          <p:nvPr>
            <p:ph idx="1"/>
          </p:nvPr>
        </p:nvSpPr>
        <p:spPr/>
        <p:txBody>
          <a:bodyPr>
            <a:normAutofit/>
          </a:bodyPr>
          <a:lstStyle/>
          <a:p>
            <a:pPr marL="914400" lvl="1" indent="-457200">
              <a:buClr>
                <a:schemeClr val="accent1"/>
              </a:buClr>
            </a:pPr>
            <a:r>
              <a:rPr lang="en-US" dirty="0">
                <a:cs typeface="Calibri" pitchFamily="34" charset="0"/>
              </a:rPr>
              <a:t>Defining the scope of the documentation and regulatory requirements for the replacements:</a:t>
            </a:r>
          </a:p>
          <a:p>
            <a:pPr marL="457200" lvl="1" indent="0">
              <a:buClr>
                <a:schemeClr val="accent1"/>
              </a:buClr>
              <a:buNone/>
            </a:pPr>
            <a:endParaRPr lang="en-US" dirty="0">
              <a:cs typeface="Calibri" pitchFamily="34" charset="0"/>
            </a:endParaRPr>
          </a:p>
          <a:p>
            <a:pPr marL="1371600" lvl="2" indent="-457200">
              <a:buClr>
                <a:schemeClr val="accent1"/>
              </a:buClr>
            </a:pPr>
            <a:r>
              <a:rPr lang="en-US" dirty="0">
                <a:cs typeface="Calibri" pitchFamily="34" charset="0"/>
              </a:rPr>
              <a:t>Are Monitoring Plan updates needed and included?</a:t>
            </a:r>
          </a:p>
          <a:p>
            <a:pPr marL="1371600" lvl="2" indent="-457200">
              <a:buClr>
                <a:schemeClr val="accent1"/>
              </a:buClr>
            </a:pPr>
            <a:r>
              <a:rPr lang="en-US" dirty="0">
                <a:cs typeface="Calibri" pitchFamily="34" charset="0"/>
              </a:rPr>
              <a:t>Is a hard copy Monitoring Plan needed?</a:t>
            </a:r>
          </a:p>
          <a:p>
            <a:pPr marL="1371600" lvl="2" indent="-457200">
              <a:buClr>
                <a:schemeClr val="accent1"/>
              </a:buClr>
            </a:pPr>
            <a:r>
              <a:rPr lang="en-US" dirty="0">
                <a:cs typeface="Calibri" pitchFamily="34" charset="0"/>
              </a:rPr>
              <a:t>QA/QC Document – will this be updated?  Does one already exist?  Can it be provided?</a:t>
            </a:r>
          </a:p>
          <a:p>
            <a:pPr marL="1371600" lvl="2" indent="-457200">
              <a:buClr>
                <a:schemeClr val="accent1"/>
              </a:buClr>
            </a:pPr>
            <a:r>
              <a:rPr lang="en-US" dirty="0">
                <a:cs typeface="Calibri" pitchFamily="34" charset="0"/>
              </a:rPr>
              <a:t>Prepare and plan for certification requirements due to new equipment.</a:t>
            </a:r>
          </a:p>
          <a:p>
            <a:pPr marL="1371600" lvl="2" indent="-457200">
              <a:lnSpc>
                <a:spcPct val="100000"/>
              </a:lnSpc>
              <a:buClr>
                <a:schemeClr val="accent1"/>
              </a:buClr>
            </a:pPr>
            <a:r>
              <a:rPr lang="en-US" dirty="0">
                <a:cs typeface="Calibri" pitchFamily="34" charset="0"/>
              </a:rPr>
              <a:t>Will there be a new I/O list provided?</a:t>
            </a:r>
          </a:p>
          <a:p>
            <a:pPr marL="1371600" lvl="2" indent="-457200">
              <a:buClr>
                <a:schemeClr val="accent1"/>
              </a:buClr>
            </a:pPr>
            <a:r>
              <a:rPr lang="en-US" dirty="0">
                <a:cs typeface="Calibri" pitchFamily="34" charset="0"/>
              </a:rPr>
              <a:t>New DAHS Specification?</a:t>
            </a:r>
          </a:p>
          <a:p>
            <a:pPr marL="1371600" lvl="2" indent="-457200">
              <a:buClr>
                <a:schemeClr val="accent1"/>
              </a:buClr>
            </a:pPr>
            <a:r>
              <a:rPr lang="en-US" dirty="0">
                <a:cs typeface="Calibri" pitchFamily="34" charset="0"/>
              </a:rPr>
              <a:t>Are new drawings being supplied by </a:t>
            </a:r>
            <a:r>
              <a:rPr lang="en-US" dirty="0" err="1">
                <a:cs typeface="Calibri" pitchFamily="34" charset="0"/>
              </a:rPr>
              <a:t>CiSCO</a:t>
            </a:r>
            <a:r>
              <a:rPr lang="en-US" dirty="0">
                <a:cs typeface="Calibri" pitchFamily="34" charset="0"/>
              </a:rPr>
              <a:t>?</a:t>
            </a:r>
          </a:p>
          <a:p>
            <a:pPr marL="914400" lvl="1" indent="-457200">
              <a:buClr>
                <a:schemeClr val="accent1"/>
              </a:buClr>
            </a:pPr>
            <a:endParaRPr lang="en-US" dirty="0">
              <a:latin typeface="Calibri" pitchFamily="34" charset="0"/>
              <a:cs typeface="Calibri" pitchFamily="34" charset="0"/>
            </a:endParaRPr>
          </a:p>
          <a:p>
            <a:pPr marL="914400" lvl="1" indent="-457200">
              <a:buClr>
                <a:schemeClr val="accent1"/>
              </a:buClr>
            </a:pPr>
            <a:endParaRPr lang="en-US" dirty="0">
              <a:latin typeface="Calibri" pitchFamily="34" charset="0"/>
              <a:cs typeface="Calibri" pitchFamily="34" charset="0"/>
            </a:endParaRPr>
          </a:p>
          <a:p>
            <a:pPr marL="914400" lvl="1" indent="-457200">
              <a:buClr>
                <a:schemeClr val="accent1"/>
              </a:buClr>
            </a:pPr>
            <a:endParaRPr lang="en-US" dirty="0">
              <a:latin typeface="Calibri" pitchFamily="34" charset="0"/>
              <a:cs typeface="Calibri" pitchFamily="34" charset="0"/>
            </a:endParaRPr>
          </a:p>
          <a:p>
            <a:pPr marL="914400" lvl="1" indent="-457200">
              <a:buClr>
                <a:schemeClr val="accent1"/>
              </a:buClr>
            </a:pPr>
            <a:endParaRPr lang="en-US" dirty="0">
              <a:latin typeface="Calibri" pitchFamily="34" charset="0"/>
              <a:cs typeface="Calibri" pitchFamily="34" charset="0"/>
            </a:endParaRPr>
          </a:p>
        </p:txBody>
      </p:sp>
    </p:spTree>
    <p:extLst>
      <p:ext uri="{BB962C8B-B14F-4D97-AF65-F5344CB8AC3E}">
        <p14:creationId xmlns:p14="http://schemas.microsoft.com/office/powerpoint/2010/main" val="3815969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Analyzer &amp; Sample System Replacements</a:t>
            </a:r>
          </a:p>
        </p:txBody>
      </p:sp>
      <p:sp>
        <p:nvSpPr>
          <p:cNvPr id="3" name="Content Placeholder 2"/>
          <p:cNvSpPr>
            <a:spLocks noGrp="1"/>
          </p:cNvSpPr>
          <p:nvPr>
            <p:ph idx="1"/>
          </p:nvPr>
        </p:nvSpPr>
        <p:spPr/>
        <p:txBody>
          <a:bodyPr>
            <a:normAutofit fontScale="85000" lnSpcReduction="20000"/>
          </a:bodyPr>
          <a:lstStyle/>
          <a:p>
            <a:pPr lvl="1"/>
            <a:r>
              <a:rPr lang="en-US" dirty="0">
                <a:cs typeface="Calibri" pitchFamily="34" charset="0"/>
              </a:rPr>
              <a:t>How will the O&amp;M Manual be updated?  (just pages?  electronic?)</a:t>
            </a:r>
          </a:p>
          <a:p>
            <a:pPr lvl="1"/>
            <a:endParaRPr lang="en-US" dirty="0">
              <a:cs typeface="Calibri" pitchFamily="34" charset="0"/>
            </a:endParaRPr>
          </a:p>
          <a:p>
            <a:pPr lvl="1">
              <a:lnSpc>
                <a:spcPct val="120000"/>
              </a:lnSpc>
            </a:pPr>
            <a:r>
              <a:rPr lang="en-US" dirty="0"/>
              <a:t>Will the analyzer ranges stay the same? (Some older analyzers supported 0-250 ppm for NO</a:t>
            </a:r>
            <a:r>
              <a:rPr lang="en-US" baseline="-25000" dirty="0"/>
              <a:t>x</a:t>
            </a:r>
            <a:r>
              <a:rPr lang="en-US" dirty="0"/>
              <a:t> and a new analyzer may only support 0-200 ppm; some old CO analyzers were very limited on the high range and the new analyzers can use a much more diverse range.)</a:t>
            </a:r>
          </a:p>
          <a:p>
            <a:pPr lvl="1"/>
            <a:endParaRPr lang="en-US" dirty="0"/>
          </a:p>
          <a:p>
            <a:pPr lvl="1"/>
            <a:r>
              <a:rPr lang="en-US" dirty="0"/>
              <a:t>Will the calibration gasses need to be changed?</a:t>
            </a:r>
          </a:p>
          <a:p>
            <a:pPr lvl="1"/>
            <a:endParaRPr lang="en-US" dirty="0"/>
          </a:p>
          <a:p>
            <a:pPr lvl="1"/>
            <a:r>
              <a:rPr lang="en-US" dirty="0"/>
              <a:t>Are all calibration gasses onsite for the new system?</a:t>
            </a:r>
          </a:p>
          <a:p>
            <a:pPr marL="457200" lvl="1" indent="0">
              <a:buNone/>
            </a:pPr>
            <a:endParaRPr lang="en-US" dirty="0"/>
          </a:p>
          <a:p>
            <a:pPr lvl="1"/>
            <a:r>
              <a:rPr lang="en-US" dirty="0"/>
              <a:t>Is there an OIT?  Is it still supported?</a:t>
            </a:r>
          </a:p>
          <a:p>
            <a:pPr lvl="1"/>
            <a:endParaRPr lang="en-US" dirty="0"/>
          </a:p>
          <a:p>
            <a:pPr lvl="1"/>
            <a:r>
              <a:rPr lang="en-US" dirty="0"/>
              <a:t>Have you considered a computer based </a:t>
            </a:r>
            <a:r>
              <a:rPr lang="en-US" dirty="0" err="1"/>
              <a:t>RealView</a:t>
            </a:r>
            <a:r>
              <a:rPr lang="en-US" dirty="0"/>
              <a:t> in lieu of an OIT?</a:t>
            </a:r>
          </a:p>
          <a:p>
            <a:pPr lvl="1"/>
            <a:endParaRPr lang="en-US" dirty="0"/>
          </a:p>
          <a:p>
            <a:pPr lvl="1"/>
            <a:endParaRPr lang="en-US" dirty="0"/>
          </a:p>
          <a:p>
            <a:pPr lvl="1"/>
            <a:endParaRPr lang="en-US" dirty="0"/>
          </a:p>
          <a:p>
            <a:pPr marL="914400" lvl="1" indent="-457200">
              <a:buClr>
                <a:schemeClr val="accent1"/>
              </a:buClr>
            </a:pPr>
            <a:endParaRPr lang="en-US" dirty="0">
              <a:latin typeface="Calibri" pitchFamily="34" charset="0"/>
              <a:cs typeface="Calibri" pitchFamily="34" charset="0"/>
            </a:endParaRPr>
          </a:p>
          <a:p>
            <a:pPr marL="914400" lvl="1" indent="-457200">
              <a:buClr>
                <a:schemeClr val="accent1"/>
              </a:buClr>
            </a:pPr>
            <a:endParaRPr lang="en-US" dirty="0">
              <a:latin typeface="Calibri" pitchFamily="34" charset="0"/>
              <a:cs typeface="Calibri" pitchFamily="34" charset="0"/>
            </a:endParaRPr>
          </a:p>
          <a:p>
            <a:pPr marL="914400" lvl="1" indent="-457200">
              <a:buClr>
                <a:schemeClr val="accent1"/>
              </a:buClr>
            </a:pPr>
            <a:endParaRPr lang="en-US" dirty="0">
              <a:latin typeface="Calibri" pitchFamily="34" charset="0"/>
              <a:cs typeface="Calibri" pitchFamily="34" charset="0"/>
            </a:endParaRPr>
          </a:p>
        </p:txBody>
      </p:sp>
    </p:spTree>
    <p:extLst>
      <p:ext uri="{BB962C8B-B14F-4D97-AF65-F5344CB8AC3E}">
        <p14:creationId xmlns:p14="http://schemas.microsoft.com/office/powerpoint/2010/main" val="4108731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Analyzer &amp; Sample System Replacements</a:t>
            </a:r>
          </a:p>
        </p:txBody>
      </p:sp>
      <p:sp>
        <p:nvSpPr>
          <p:cNvPr id="3" name="Content Placeholder 2"/>
          <p:cNvSpPr>
            <a:spLocks noGrp="1"/>
          </p:cNvSpPr>
          <p:nvPr>
            <p:ph idx="1"/>
          </p:nvPr>
        </p:nvSpPr>
        <p:spPr/>
        <p:txBody>
          <a:bodyPr>
            <a:normAutofit fontScale="92500"/>
          </a:bodyPr>
          <a:lstStyle/>
          <a:p>
            <a:pPr lvl="1"/>
            <a:r>
              <a:rPr lang="en-US" dirty="0"/>
              <a:t>We need to define number of personnel to be onsite and for how many days.</a:t>
            </a:r>
          </a:p>
          <a:p>
            <a:pPr lvl="1"/>
            <a:endParaRPr lang="en-US" dirty="0"/>
          </a:p>
          <a:p>
            <a:pPr lvl="1"/>
            <a:r>
              <a:rPr lang="en-US" dirty="0"/>
              <a:t>What assistance will the plant provide (if any)?</a:t>
            </a:r>
          </a:p>
          <a:p>
            <a:pPr lvl="1"/>
            <a:endParaRPr lang="en-US" dirty="0"/>
          </a:p>
          <a:p>
            <a:pPr lvl="1"/>
            <a:r>
              <a:rPr lang="en-US" dirty="0"/>
              <a:t>Is there a plant person assigned to lead the project?</a:t>
            </a:r>
          </a:p>
          <a:p>
            <a:pPr lvl="1"/>
            <a:endParaRPr lang="en-US" dirty="0"/>
          </a:p>
          <a:p>
            <a:pPr lvl="1"/>
            <a:r>
              <a:rPr lang="en-US" dirty="0"/>
              <a:t>When can equipment be shipped prior to the installation phase?</a:t>
            </a:r>
          </a:p>
          <a:p>
            <a:pPr lvl="1"/>
            <a:endParaRPr lang="en-US" dirty="0"/>
          </a:p>
          <a:p>
            <a:pPr lvl="1">
              <a:lnSpc>
                <a:spcPct val="110000"/>
              </a:lnSpc>
            </a:pPr>
            <a:r>
              <a:rPr lang="en-US" dirty="0"/>
              <a:t>Maintenance of other equipment is essential - equipment that has not been maintained and fails during installation is out of scope and will result in extra charges; make sure there are adequate spare parts or repair parts onsite.</a:t>
            </a:r>
          </a:p>
          <a:p>
            <a:pPr lvl="1"/>
            <a:endParaRPr lang="en-US" dirty="0"/>
          </a:p>
          <a:p>
            <a:pPr lvl="1"/>
            <a:endParaRPr lang="en-US" dirty="0"/>
          </a:p>
          <a:p>
            <a:pPr marL="914400" lvl="1" indent="-457200">
              <a:buClr>
                <a:schemeClr val="accent1"/>
              </a:buClr>
            </a:pPr>
            <a:endParaRPr lang="en-US" dirty="0">
              <a:latin typeface="Calibri" pitchFamily="34" charset="0"/>
              <a:cs typeface="Calibri" pitchFamily="34" charset="0"/>
            </a:endParaRPr>
          </a:p>
          <a:p>
            <a:pPr marL="914400" lvl="1" indent="-457200">
              <a:buClr>
                <a:schemeClr val="accent1"/>
              </a:buClr>
            </a:pPr>
            <a:endParaRPr lang="en-US" dirty="0">
              <a:latin typeface="Calibri" pitchFamily="34" charset="0"/>
              <a:cs typeface="Calibri" pitchFamily="34" charset="0"/>
            </a:endParaRPr>
          </a:p>
          <a:p>
            <a:pPr marL="914400" lvl="1" indent="-457200">
              <a:buClr>
                <a:schemeClr val="accent1"/>
              </a:buClr>
            </a:pPr>
            <a:endParaRPr lang="en-US" dirty="0">
              <a:latin typeface="Calibri" pitchFamily="34" charset="0"/>
              <a:cs typeface="Calibri" pitchFamily="34" charset="0"/>
            </a:endParaRPr>
          </a:p>
        </p:txBody>
      </p:sp>
    </p:spTree>
    <p:extLst>
      <p:ext uri="{BB962C8B-B14F-4D97-AF65-F5344CB8AC3E}">
        <p14:creationId xmlns:p14="http://schemas.microsoft.com/office/powerpoint/2010/main" val="1208973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PLC and OIT Replacement</a:t>
            </a:r>
          </a:p>
        </p:txBody>
      </p:sp>
      <p:sp>
        <p:nvSpPr>
          <p:cNvPr id="3" name="Content Placeholder 2"/>
          <p:cNvSpPr>
            <a:spLocks noGrp="1"/>
          </p:cNvSpPr>
          <p:nvPr>
            <p:ph idx="1"/>
          </p:nvPr>
        </p:nvSpPr>
        <p:spPr>
          <a:xfrm>
            <a:off x="838200" y="1545996"/>
            <a:ext cx="10515600" cy="4630967"/>
          </a:xfrm>
        </p:spPr>
        <p:txBody>
          <a:bodyPr>
            <a:normAutofit fontScale="77500" lnSpcReduction="20000"/>
          </a:bodyPr>
          <a:lstStyle/>
          <a:p>
            <a:pPr lvl="0"/>
            <a:r>
              <a:rPr lang="en-US" sz="2400" dirty="0"/>
              <a:t>GE PLCs – the Fanuc switched to the RX3i – GE sold their PLC division to Emerson.  Emerson has said they are releasing a new version of the PLC in January.</a:t>
            </a:r>
          </a:p>
          <a:p>
            <a:pPr lvl="0"/>
            <a:endParaRPr lang="en-US" sz="2400" dirty="0"/>
          </a:p>
          <a:p>
            <a:pPr lvl="0"/>
            <a:r>
              <a:rPr lang="en-US" sz="2400" dirty="0"/>
              <a:t>Allen Bradley – SLC PLCs – these are obsolete and need to be replaced if they fail (or whenever you can).</a:t>
            </a:r>
          </a:p>
          <a:p>
            <a:pPr lvl="0"/>
            <a:endParaRPr lang="en-US" sz="2400" dirty="0"/>
          </a:p>
          <a:p>
            <a:pPr lvl="0">
              <a:lnSpc>
                <a:spcPct val="120000"/>
              </a:lnSpc>
            </a:pPr>
            <a:r>
              <a:rPr lang="en-US" sz="2400" dirty="0"/>
              <a:t>Allen Bradley – CompactLogix and ControlLogix.  CiSCO recently moved to the latest version of CompactLogix, the 5000 series (5069).   </a:t>
            </a:r>
          </a:p>
          <a:p>
            <a:pPr lvl="0"/>
            <a:endParaRPr lang="en-US" sz="2400" dirty="0"/>
          </a:p>
          <a:p>
            <a:pPr lvl="0"/>
            <a:r>
              <a:rPr lang="en-US" sz="2400" dirty="0"/>
              <a:t>OIT Panels – Allen Bradley, Automation Direct, or others.</a:t>
            </a:r>
          </a:p>
          <a:p>
            <a:pPr lvl="0"/>
            <a:endParaRPr lang="en-US" sz="2400" dirty="0"/>
          </a:p>
          <a:p>
            <a:pPr lvl="0"/>
            <a:r>
              <a:rPr lang="en-US" sz="2400" dirty="0" err="1"/>
              <a:t>RealView</a:t>
            </a:r>
            <a:r>
              <a:rPr lang="en-US" sz="2400" dirty="0"/>
              <a:t> desktop PC as an option, or panel PCs may replace an OIT and include </a:t>
            </a:r>
            <a:r>
              <a:rPr lang="en-US" sz="2400" dirty="0" err="1"/>
              <a:t>RealView</a:t>
            </a:r>
            <a:r>
              <a:rPr lang="en-US" sz="2400" dirty="0"/>
              <a:t> Software.</a:t>
            </a:r>
          </a:p>
          <a:p>
            <a:pPr lvl="0"/>
            <a:endParaRPr lang="en-US" sz="2400" dirty="0"/>
          </a:p>
          <a:p>
            <a:pPr lvl="0"/>
            <a:r>
              <a:rPr lang="en-US" sz="2400" dirty="0"/>
              <a:t>Replace other vendor’s equipment (Datalogger).</a:t>
            </a:r>
          </a:p>
        </p:txBody>
      </p:sp>
    </p:spTree>
    <p:extLst>
      <p:ext uri="{BB962C8B-B14F-4D97-AF65-F5344CB8AC3E}">
        <p14:creationId xmlns:p14="http://schemas.microsoft.com/office/powerpoint/2010/main" val="318806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PLC and OIT Replacement</a:t>
            </a:r>
          </a:p>
        </p:txBody>
      </p:sp>
      <p:sp>
        <p:nvSpPr>
          <p:cNvPr id="3" name="Content Placeholder 2"/>
          <p:cNvSpPr>
            <a:spLocks noGrp="1"/>
          </p:cNvSpPr>
          <p:nvPr>
            <p:ph idx="1"/>
          </p:nvPr>
        </p:nvSpPr>
        <p:spPr>
          <a:xfrm>
            <a:off x="838200" y="1825625"/>
            <a:ext cx="10515600" cy="4293821"/>
          </a:xfrm>
        </p:spPr>
        <p:txBody>
          <a:bodyPr>
            <a:normAutofit/>
          </a:bodyPr>
          <a:lstStyle/>
          <a:p>
            <a:pPr lvl="0">
              <a:spcAft>
                <a:spcPts val="1200"/>
              </a:spcAft>
            </a:pPr>
            <a:r>
              <a:rPr lang="en-US" dirty="0"/>
              <a:t>DCS Communication</a:t>
            </a:r>
          </a:p>
          <a:p>
            <a:pPr lvl="1">
              <a:spcAft>
                <a:spcPts val="1200"/>
              </a:spcAft>
            </a:pPr>
            <a:r>
              <a:rPr lang="en-US" dirty="0"/>
              <a:t>Is it Serial?  Will it need to stay that way?  What are the options?</a:t>
            </a:r>
          </a:p>
          <a:p>
            <a:pPr lvl="1">
              <a:spcAft>
                <a:spcPts val="1200"/>
              </a:spcAft>
            </a:pPr>
            <a:r>
              <a:rPr lang="en-US" dirty="0"/>
              <a:t>CiSCO will propose an Ethernet solution if possible.</a:t>
            </a:r>
          </a:p>
          <a:p>
            <a:pPr lvl="1">
              <a:spcAft>
                <a:spcPts val="1200"/>
              </a:spcAft>
            </a:pPr>
            <a:r>
              <a:rPr lang="en-US" dirty="0"/>
              <a:t>Need to make sure the DCS communication is defined in the proposal stage.</a:t>
            </a:r>
          </a:p>
          <a:p>
            <a:pPr lvl="1">
              <a:spcAft>
                <a:spcPts val="1200"/>
              </a:spcAft>
            </a:pPr>
            <a:r>
              <a:rPr lang="en-US" dirty="0"/>
              <a:t>DCS hardware and software changes are not in </a:t>
            </a:r>
            <a:r>
              <a:rPr lang="en-US" dirty="0" err="1"/>
              <a:t>CiSCO’s</a:t>
            </a:r>
            <a:r>
              <a:rPr lang="en-US" dirty="0"/>
              <a:t> scope.</a:t>
            </a:r>
          </a:p>
          <a:p>
            <a:pPr lvl="1">
              <a:spcAft>
                <a:spcPts val="1200"/>
              </a:spcAft>
            </a:pPr>
            <a:r>
              <a:rPr lang="en-US" dirty="0"/>
              <a:t>Site DCS person is needed to be active in all phases of the project.</a:t>
            </a:r>
          </a:p>
          <a:p>
            <a:pPr lvl="1">
              <a:lnSpc>
                <a:spcPct val="100000"/>
              </a:lnSpc>
              <a:spcAft>
                <a:spcPts val="1200"/>
              </a:spcAft>
            </a:pPr>
            <a:r>
              <a:rPr lang="en-US" dirty="0"/>
              <a:t>Hardwired signals avoid a lot of these issues with DCS communication.</a:t>
            </a:r>
          </a:p>
        </p:txBody>
      </p:sp>
    </p:spTree>
    <p:extLst>
      <p:ext uri="{BB962C8B-B14F-4D97-AF65-F5344CB8AC3E}">
        <p14:creationId xmlns:p14="http://schemas.microsoft.com/office/powerpoint/2010/main" val="88512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logo slide background">
  <a:themeElements>
    <a:clrScheme name="Custom 1">
      <a:dk1>
        <a:srgbClr val="44546A"/>
      </a:dk1>
      <a:lt1>
        <a:sysClr val="window" lastClr="FFFFFF"/>
      </a:lt1>
      <a:dk2>
        <a:srgbClr val="4472C4"/>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ogo slide background.potx" id="{FCEFBCF3-EE75-43A8-89DF-13640462D051}" vid="{82C45CFF-3181-4D21-AE9B-6E58C15B26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logo slide background</Template>
  <TotalTime>325</TotalTime>
  <Words>1198</Words>
  <Application>Microsoft Office PowerPoint</Application>
  <PresentationFormat>Widescreen</PresentationFormat>
  <Paragraphs>150</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Symbol</vt:lpstr>
      <vt:lpstr>Times New Roman</vt:lpstr>
      <vt:lpstr>logo slide background</vt:lpstr>
      <vt:lpstr>Analyzer &amp; PLC Replacements: What to Consider</vt:lpstr>
      <vt:lpstr>Analyzer &amp; Sample System Replacements</vt:lpstr>
      <vt:lpstr>Analyzer &amp; Sample System Replacements</vt:lpstr>
      <vt:lpstr>Analyzer &amp; Sample System Replacements</vt:lpstr>
      <vt:lpstr>Analyzer &amp; Sample System Replacements</vt:lpstr>
      <vt:lpstr>Analyzer &amp; Sample System Replacements</vt:lpstr>
      <vt:lpstr>Analyzer &amp; Sample System Replacements</vt:lpstr>
      <vt:lpstr>PLC and OIT Replacement</vt:lpstr>
      <vt:lpstr>PLC and OIT Replacement</vt:lpstr>
      <vt:lpstr>Testing the System Changes</vt:lpstr>
      <vt:lpstr>Certification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Analyzer Issues</dc:title>
  <dc:creator>Sumit Sunthankar</dc:creator>
  <cp:lastModifiedBy>Shane Williams</cp:lastModifiedBy>
  <cp:revision>27</cp:revision>
  <dcterms:created xsi:type="dcterms:W3CDTF">2019-09-05T22:11:01Z</dcterms:created>
  <dcterms:modified xsi:type="dcterms:W3CDTF">2022-09-12T21:26:05Z</dcterms:modified>
</cp:coreProperties>
</file>