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4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A6DF09-866D-4D05-929E-F1E8F45466CE}" v="16" dt="2022-09-08T15:58:20.5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b Salerno" userId="609d8d37-1849-46f1-998c-05ea86976095" providerId="ADAL" clId="{D3A6DF09-866D-4D05-929E-F1E8F45466CE}"/>
    <pc:docChg chg="undo redo custSel addSld delSld modSld sldOrd">
      <pc:chgData name="Bob Salerno" userId="609d8d37-1849-46f1-998c-05ea86976095" providerId="ADAL" clId="{D3A6DF09-866D-4D05-929E-F1E8F45466CE}" dt="2022-09-09T14:21:52.236" v="5395" actId="20577"/>
      <pc:docMkLst>
        <pc:docMk/>
      </pc:docMkLst>
      <pc:sldChg chg="modSp mod">
        <pc:chgData name="Bob Salerno" userId="609d8d37-1849-46f1-998c-05ea86976095" providerId="ADAL" clId="{D3A6DF09-866D-4D05-929E-F1E8F45466CE}" dt="2022-09-08T14:47:51.548" v="78" actId="20577"/>
        <pc:sldMkLst>
          <pc:docMk/>
          <pc:sldMk cId="1296178955" sldId="256"/>
        </pc:sldMkLst>
        <pc:spChg chg="mod">
          <ac:chgData name="Bob Salerno" userId="609d8d37-1849-46f1-998c-05ea86976095" providerId="ADAL" clId="{D3A6DF09-866D-4D05-929E-F1E8F45466CE}" dt="2022-09-08T14:47:19.967" v="33" actId="20577"/>
          <ac:spMkLst>
            <pc:docMk/>
            <pc:sldMk cId="1296178955" sldId="256"/>
            <ac:spMk id="2" creationId="{0FB7E9E7-6265-48BE-B186-5ABD106C81BC}"/>
          </ac:spMkLst>
        </pc:spChg>
        <pc:spChg chg="mod">
          <ac:chgData name="Bob Salerno" userId="609d8d37-1849-46f1-998c-05ea86976095" providerId="ADAL" clId="{D3A6DF09-866D-4D05-929E-F1E8F45466CE}" dt="2022-09-08T14:47:51.548" v="78" actId="20577"/>
          <ac:spMkLst>
            <pc:docMk/>
            <pc:sldMk cId="1296178955" sldId="256"/>
            <ac:spMk id="3" creationId="{EFEFFD2A-B453-4E56-A4FE-92EC1536418E}"/>
          </ac:spMkLst>
        </pc:spChg>
      </pc:sldChg>
      <pc:sldChg chg="modSp mod">
        <pc:chgData name="Bob Salerno" userId="609d8d37-1849-46f1-998c-05ea86976095" providerId="ADAL" clId="{D3A6DF09-866D-4D05-929E-F1E8F45466CE}" dt="2022-09-08T15:15:36.811" v="1122" actId="20577"/>
        <pc:sldMkLst>
          <pc:docMk/>
          <pc:sldMk cId="1710700180" sldId="257"/>
        </pc:sldMkLst>
        <pc:spChg chg="mod">
          <ac:chgData name="Bob Salerno" userId="609d8d37-1849-46f1-998c-05ea86976095" providerId="ADAL" clId="{D3A6DF09-866D-4D05-929E-F1E8F45466CE}" dt="2022-09-08T14:48:23.582" v="106" actId="20577"/>
          <ac:spMkLst>
            <pc:docMk/>
            <pc:sldMk cId="1710700180" sldId="257"/>
            <ac:spMk id="2" creationId="{05D83CC7-EE15-4E53-9136-1B5E7C3FE14F}"/>
          </ac:spMkLst>
        </pc:spChg>
        <pc:spChg chg="mod">
          <ac:chgData name="Bob Salerno" userId="609d8d37-1849-46f1-998c-05ea86976095" providerId="ADAL" clId="{D3A6DF09-866D-4D05-929E-F1E8F45466CE}" dt="2022-09-08T15:15:36.811" v="1122" actId="20577"/>
          <ac:spMkLst>
            <pc:docMk/>
            <pc:sldMk cId="1710700180" sldId="257"/>
            <ac:spMk id="3" creationId="{C59C536C-5792-4D0E-BF73-F5341A6C28A9}"/>
          </ac:spMkLst>
        </pc:spChg>
      </pc:sldChg>
      <pc:sldChg chg="modSp mod">
        <pc:chgData name="Bob Salerno" userId="609d8d37-1849-46f1-998c-05ea86976095" providerId="ADAL" clId="{D3A6DF09-866D-4D05-929E-F1E8F45466CE}" dt="2022-09-08T16:24:43.856" v="5011" actId="108"/>
        <pc:sldMkLst>
          <pc:docMk/>
          <pc:sldMk cId="3221375973" sldId="258"/>
        </pc:sldMkLst>
        <pc:spChg chg="mod">
          <ac:chgData name="Bob Salerno" userId="609d8d37-1849-46f1-998c-05ea86976095" providerId="ADAL" clId="{D3A6DF09-866D-4D05-929E-F1E8F45466CE}" dt="2022-09-08T15:06:51.507" v="537"/>
          <ac:spMkLst>
            <pc:docMk/>
            <pc:sldMk cId="3221375973" sldId="258"/>
            <ac:spMk id="2" creationId="{A082C036-DCFF-40D9-85E1-1C6D5C271584}"/>
          </ac:spMkLst>
        </pc:spChg>
        <pc:spChg chg="mod">
          <ac:chgData name="Bob Salerno" userId="609d8d37-1849-46f1-998c-05ea86976095" providerId="ADAL" clId="{D3A6DF09-866D-4D05-929E-F1E8F45466CE}" dt="2022-09-08T16:24:43.856" v="5011" actId="108"/>
          <ac:spMkLst>
            <pc:docMk/>
            <pc:sldMk cId="3221375973" sldId="258"/>
            <ac:spMk id="3" creationId="{5730D108-6620-4539-9F46-7A41C1A4DDF9}"/>
          </ac:spMkLst>
        </pc:spChg>
      </pc:sldChg>
      <pc:sldChg chg="modSp mod">
        <pc:chgData name="Bob Salerno" userId="609d8d37-1849-46f1-998c-05ea86976095" providerId="ADAL" clId="{D3A6DF09-866D-4D05-929E-F1E8F45466CE}" dt="2022-09-08T16:24:47.620" v="5012" actId="108"/>
        <pc:sldMkLst>
          <pc:docMk/>
          <pc:sldMk cId="1385089997" sldId="259"/>
        </pc:sldMkLst>
        <pc:spChg chg="mod">
          <ac:chgData name="Bob Salerno" userId="609d8d37-1849-46f1-998c-05ea86976095" providerId="ADAL" clId="{D3A6DF09-866D-4D05-929E-F1E8F45466CE}" dt="2022-09-08T15:17:25.915" v="1183" actId="20577"/>
          <ac:spMkLst>
            <pc:docMk/>
            <pc:sldMk cId="1385089997" sldId="259"/>
            <ac:spMk id="2" creationId="{639DDCCE-A630-4C6E-92AC-776040CA9561}"/>
          </ac:spMkLst>
        </pc:spChg>
        <pc:spChg chg="mod">
          <ac:chgData name="Bob Salerno" userId="609d8d37-1849-46f1-998c-05ea86976095" providerId="ADAL" clId="{D3A6DF09-866D-4D05-929E-F1E8F45466CE}" dt="2022-09-08T16:24:47.620" v="5012" actId="108"/>
          <ac:spMkLst>
            <pc:docMk/>
            <pc:sldMk cId="1385089997" sldId="259"/>
            <ac:spMk id="4" creationId="{339B563E-C110-4C55-92D5-D329C0397399}"/>
          </ac:spMkLst>
        </pc:spChg>
      </pc:sldChg>
      <pc:sldChg chg="modSp add mod">
        <pc:chgData name="Bob Salerno" userId="609d8d37-1849-46f1-998c-05ea86976095" providerId="ADAL" clId="{D3A6DF09-866D-4D05-929E-F1E8F45466CE}" dt="2022-09-08T16:24:58.309" v="5013" actId="108"/>
        <pc:sldMkLst>
          <pc:docMk/>
          <pc:sldMk cId="789405294" sldId="260"/>
        </pc:sldMkLst>
        <pc:spChg chg="mod">
          <ac:chgData name="Bob Salerno" userId="609d8d37-1849-46f1-998c-05ea86976095" providerId="ADAL" clId="{D3A6DF09-866D-4D05-929E-F1E8F45466CE}" dt="2022-09-08T16:24:58.309" v="5013" actId="108"/>
          <ac:spMkLst>
            <pc:docMk/>
            <pc:sldMk cId="789405294" sldId="260"/>
            <ac:spMk id="4" creationId="{339B563E-C110-4C55-92D5-D329C0397399}"/>
          </ac:spMkLst>
        </pc:spChg>
      </pc:sldChg>
      <pc:sldChg chg="addSp delSp modSp add mod ord delAnim modAnim">
        <pc:chgData name="Bob Salerno" userId="609d8d37-1849-46f1-998c-05ea86976095" providerId="ADAL" clId="{D3A6DF09-866D-4D05-929E-F1E8F45466CE}" dt="2022-09-08T15:35:37.410" v="1897"/>
        <pc:sldMkLst>
          <pc:docMk/>
          <pc:sldMk cId="3157802614" sldId="261"/>
        </pc:sldMkLst>
        <pc:spChg chg="add mod">
          <ac:chgData name="Bob Salerno" userId="609d8d37-1849-46f1-998c-05ea86976095" providerId="ADAL" clId="{D3A6DF09-866D-4D05-929E-F1E8F45466CE}" dt="2022-09-08T15:22:25.437" v="1263"/>
          <ac:spMkLst>
            <pc:docMk/>
            <pc:sldMk cId="3157802614" sldId="261"/>
            <ac:spMk id="3" creationId="{0C5E66E6-142B-4B3B-35AE-E21FD5734040}"/>
          </ac:spMkLst>
        </pc:spChg>
        <pc:spChg chg="mod">
          <ac:chgData name="Bob Salerno" userId="609d8d37-1849-46f1-998c-05ea86976095" providerId="ADAL" clId="{D3A6DF09-866D-4D05-929E-F1E8F45466CE}" dt="2022-09-08T15:22:19.243" v="1262" actId="6549"/>
          <ac:spMkLst>
            <pc:docMk/>
            <pc:sldMk cId="3157802614" sldId="261"/>
            <ac:spMk id="4" creationId="{339B563E-C110-4C55-92D5-D329C0397399}"/>
          </ac:spMkLst>
        </pc:spChg>
        <pc:spChg chg="add mod">
          <ac:chgData name="Bob Salerno" userId="609d8d37-1849-46f1-998c-05ea86976095" providerId="ADAL" clId="{D3A6DF09-866D-4D05-929E-F1E8F45466CE}" dt="2022-09-08T15:22:25.437" v="1263"/>
          <ac:spMkLst>
            <pc:docMk/>
            <pc:sldMk cId="3157802614" sldId="261"/>
            <ac:spMk id="6" creationId="{31645912-59B5-6AF3-CA8D-6FBC79B5DB59}"/>
          </ac:spMkLst>
        </pc:spChg>
        <pc:spChg chg="add mod">
          <ac:chgData name="Bob Salerno" userId="609d8d37-1849-46f1-998c-05ea86976095" providerId="ADAL" clId="{D3A6DF09-866D-4D05-929E-F1E8F45466CE}" dt="2022-09-08T15:22:25.437" v="1263"/>
          <ac:spMkLst>
            <pc:docMk/>
            <pc:sldMk cId="3157802614" sldId="261"/>
            <ac:spMk id="7" creationId="{2C066B24-B772-83A6-897C-33A51AB3F0FE}"/>
          </ac:spMkLst>
        </pc:spChg>
        <pc:spChg chg="add mod">
          <ac:chgData name="Bob Salerno" userId="609d8d37-1849-46f1-998c-05ea86976095" providerId="ADAL" clId="{D3A6DF09-866D-4D05-929E-F1E8F45466CE}" dt="2022-09-08T15:22:25.437" v="1263"/>
          <ac:spMkLst>
            <pc:docMk/>
            <pc:sldMk cId="3157802614" sldId="261"/>
            <ac:spMk id="8" creationId="{3326D987-DDDA-28D3-62BE-55BCF17203F8}"/>
          </ac:spMkLst>
        </pc:spChg>
        <pc:spChg chg="add mod">
          <ac:chgData name="Bob Salerno" userId="609d8d37-1849-46f1-998c-05ea86976095" providerId="ADAL" clId="{D3A6DF09-866D-4D05-929E-F1E8F45466CE}" dt="2022-09-08T15:22:25.437" v="1263"/>
          <ac:spMkLst>
            <pc:docMk/>
            <pc:sldMk cId="3157802614" sldId="261"/>
            <ac:spMk id="9" creationId="{4E836EC4-B064-EABB-AA2C-005588B7E1E1}"/>
          </ac:spMkLst>
        </pc:spChg>
        <pc:spChg chg="add mod">
          <ac:chgData name="Bob Salerno" userId="609d8d37-1849-46f1-998c-05ea86976095" providerId="ADAL" clId="{D3A6DF09-866D-4D05-929E-F1E8F45466CE}" dt="2022-09-08T15:22:25.437" v="1263"/>
          <ac:spMkLst>
            <pc:docMk/>
            <pc:sldMk cId="3157802614" sldId="261"/>
            <ac:spMk id="10" creationId="{7A629FC9-7AE5-C955-854A-CE8C4958B2C3}"/>
          </ac:spMkLst>
        </pc:spChg>
        <pc:spChg chg="add mod">
          <ac:chgData name="Bob Salerno" userId="609d8d37-1849-46f1-998c-05ea86976095" providerId="ADAL" clId="{D3A6DF09-866D-4D05-929E-F1E8F45466CE}" dt="2022-09-08T15:22:25.437" v="1263"/>
          <ac:spMkLst>
            <pc:docMk/>
            <pc:sldMk cId="3157802614" sldId="261"/>
            <ac:spMk id="11" creationId="{A433754A-4394-1076-FA18-6715FBC9415C}"/>
          </ac:spMkLst>
        </pc:spChg>
        <pc:spChg chg="add mod">
          <ac:chgData name="Bob Salerno" userId="609d8d37-1849-46f1-998c-05ea86976095" providerId="ADAL" clId="{D3A6DF09-866D-4D05-929E-F1E8F45466CE}" dt="2022-09-08T15:22:25.437" v="1263"/>
          <ac:spMkLst>
            <pc:docMk/>
            <pc:sldMk cId="3157802614" sldId="261"/>
            <ac:spMk id="12" creationId="{3452949A-6AD3-1736-C5F8-5526B8A8B4A4}"/>
          </ac:spMkLst>
        </pc:spChg>
        <pc:spChg chg="add mod">
          <ac:chgData name="Bob Salerno" userId="609d8d37-1849-46f1-998c-05ea86976095" providerId="ADAL" clId="{D3A6DF09-866D-4D05-929E-F1E8F45466CE}" dt="2022-09-08T15:22:25.437" v="1263"/>
          <ac:spMkLst>
            <pc:docMk/>
            <pc:sldMk cId="3157802614" sldId="261"/>
            <ac:spMk id="13" creationId="{D688CA87-1536-1901-500C-F0DD8DA68707}"/>
          </ac:spMkLst>
        </pc:spChg>
        <pc:spChg chg="add mod">
          <ac:chgData name="Bob Salerno" userId="609d8d37-1849-46f1-998c-05ea86976095" providerId="ADAL" clId="{D3A6DF09-866D-4D05-929E-F1E8F45466CE}" dt="2022-09-08T15:22:25.437" v="1263"/>
          <ac:spMkLst>
            <pc:docMk/>
            <pc:sldMk cId="3157802614" sldId="261"/>
            <ac:spMk id="14" creationId="{8E137630-4B23-0CE4-F2A0-99D87B3506EE}"/>
          </ac:spMkLst>
        </pc:spChg>
        <pc:spChg chg="add mod">
          <ac:chgData name="Bob Salerno" userId="609d8d37-1849-46f1-998c-05ea86976095" providerId="ADAL" clId="{D3A6DF09-866D-4D05-929E-F1E8F45466CE}" dt="2022-09-08T15:22:32.224" v="1264" actId="20577"/>
          <ac:spMkLst>
            <pc:docMk/>
            <pc:sldMk cId="3157802614" sldId="261"/>
            <ac:spMk id="17" creationId="{B24D0F44-DD05-4CB1-878D-0B4A80D2A902}"/>
          </ac:spMkLst>
        </pc:spChg>
        <pc:spChg chg="add mod">
          <ac:chgData name="Bob Salerno" userId="609d8d37-1849-46f1-998c-05ea86976095" providerId="ADAL" clId="{D3A6DF09-866D-4D05-929E-F1E8F45466CE}" dt="2022-09-08T15:24:40.522" v="1278" actId="14100"/>
          <ac:spMkLst>
            <pc:docMk/>
            <pc:sldMk cId="3157802614" sldId="261"/>
            <ac:spMk id="20" creationId="{662F95A6-9D96-F859-4AA1-86EE4CAEF5D8}"/>
          </ac:spMkLst>
        </pc:spChg>
        <pc:spChg chg="add mod">
          <ac:chgData name="Bob Salerno" userId="609d8d37-1849-46f1-998c-05ea86976095" providerId="ADAL" clId="{D3A6DF09-866D-4D05-929E-F1E8F45466CE}" dt="2022-09-08T15:24:37.119" v="1277" actId="14100"/>
          <ac:spMkLst>
            <pc:docMk/>
            <pc:sldMk cId="3157802614" sldId="261"/>
            <ac:spMk id="21" creationId="{B638D78C-4927-3405-9349-99CF98051412}"/>
          </ac:spMkLst>
        </pc:spChg>
        <pc:spChg chg="add mod">
          <ac:chgData name="Bob Salerno" userId="609d8d37-1849-46f1-998c-05ea86976095" providerId="ADAL" clId="{D3A6DF09-866D-4D05-929E-F1E8F45466CE}" dt="2022-09-08T15:25:35.183" v="1302" actId="1076"/>
          <ac:spMkLst>
            <pc:docMk/>
            <pc:sldMk cId="3157802614" sldId="261"/>
            <ac:spMk id="22" creationId="{E9AA0D15-A17B-FCC5-F0D7-50F88CA7F6F3}"/>
          </ac:spMkLst>
        </pc:spChg>
        <pc:spChg chg="add del mod">
          <ac:chgData name="Bob Salerno" userId="609d8d37-1849-46f1-998c-05ea86976095" providerId="ADAL" clId="{D3A6DF09-866D-4D05-929E-F1E8F45466CE}" dt="2022-09-08T15:25:47.561" v="1304" actId="478"/>
          <ac:spMkLst>
            <pc:docMk/>
            <pc:sldMk cId="3157802614" sldId="261"/>
            <ac:spMk id="23" creationId="{E05FB3AE-45A9-E2FA-5D2D-7BEA4B1E4E1D}"/>
          </ac:spMkLst>
        </pc:spChg>
        <pc:spChg chg="add mod">
          <ac:chgData name="Bob Salerno" userId="609d8d37-1849-46f1-998c-05ea86976095" providerId="ADAL" clId="{D3A6DF09-866D-4D05-929E-F1E8F45466CE}" dt="2022-09-08T15:26:02.085" v="1313" actId="20577"/>
          <ac:spMkLst>
            <pc:docMk/>
            <pc:sldMk cId="3157802614" sldId="261"/>
            <ac:spMk id="25" creationId="{5DC5983C-4444-9341-2375-20FED84750E5}"/>
          </ac:spMkLst>
        </pc:spChg>
        <pc:cxnChg chg="add mod">
          <ac:chgData name="Bob Salerno" userId="609d8d37-1849-46f1-998c-05ea86976095" providerId="ADAL" clId="{D3A6DF09-866D-4D05-929E-F1E8F45466CE}" dt="2022-09-08T15:22:25.437" v="1263"/>
          <ac:cxnSpMkLst>
            <pc:docMk/>
            <pc:sldMk cId="3157802614" sldId="261"/>
            <ac:cxnSpMk id="15" creationId="{F78FBA27-876C-8717-EA57-954C8FA6E41E}"/>
          </ac:cxnSpMkLst>
        </pc:cxnChg>
        <pc:cxnChg chg="add mod">
          <ac:chgData name="Bob Salerno" userId="609d8d37-1849-46f1-998c-05ea86976095" providerId="ADAL" clId="{D3A6DF09-866D-4D05-929E-F1E8F45466CE}" dt="2022-09-08T15:22:25.437" v="1263"/>
          <ac:cxnSpMkLst>
            <pc:docMk/>
            <pc:sldMk cId="3157802614" sldId="261"/>
            <ac:cxnSpMk id="16" creationId="{C3FCCAD7-742F-F3C7-76D6-0D270830675A}"/>
          </ac:cxnSpMkLst>
        </pc:cxnChg>
        <pc:cxnChg chg="add del">
          <ac:chgData name="Bob Salerno" userId="609d8d37-1849-46f1-998c-05ea86976095" providerId="ADAL" clId="{D3A6DF09-866D-4D05-929E-F1E8F45466CE}" dt="2022-09-08T15:23:25.474" v="1266" actId="11529"/>
          <ac:cxnSpMkLst>
            <pc:docMk/>
            <pc:sldMk cId="3157802614" sldId="261"/>
            <ac:cxnSpMk id="19" creationId="{C7561B4B-D37A-A312-A426-BC29664DCBC6}"/>
          </ac:cxnSpMkLst>
        </pc:cxnChg>
      </pc:sldChg>
      <pc:sldChg chg="addSp delSp modSp add mod">
        <pc:chgData name="Bob Salerno" userId="609d8d37-1849-46f1-998c-05ea86976095" providerId="ADAL" clId="{D3A6DF09-866D-4D05-929E-F1E8F45466CE}" dt="2022-09-08T16:25:05.301" v="5014" actId="108"/>
        <pc:sldMkLst>
          <pc:docMk/>
          <pc:sldMk cId="899695873" sldId="262"/>
        </pc:sldMkLst>
        <pc:spChg chg="mod">
          <ac:chgData name="Bob Salerno" userId="609d8d37-1849-46f1-998c-05ea86976095" providerId="ADAL" clId="{D3A6DF09-866D-4D05-929E-F1E8F45466CE}" dt="2022-09-08T15:31:05.605" v="1595" actId="20577"/>
          <ac:spMkLst>
            <pc:docMk/>
            <pc:sldMk cId="899695873" sldId="262"/>
            <ac:spMk id="2" creationId="{639DDCCE-A630-4C6E-92AC-776040CA9561}"/>
          </ac:spMkLst>
        </pc:spChg>
        <pc:spChg chg="mod">
          <ac:chgData name="Bob Salerno" userId="609d8d37-1849-46f1-998c-05ea86976095" providerId="ADAL" clId="{D3A6DF09-866D-4D05-929E-F1E8F45466CE}" dt="2022-09-08T16:25:05.301" v="5014" actId="108"/>
          <ac:spMkLst>
            <pc:docMk/>
            <pc:sldMk cId="899695873" sldId="262"/>
            <ac:spMk id="4" creationId="{339B563E-C110-4C55-92D5-D329C0397399}"/>
          </ac:spMkLst>
        </pc:spChg>
        <pc:spChg chg="add del mod">
          <ac:chgData name="Bob Salerno" userId="609d8d37-1849-46f1-998c-05ea86976095" providerId="ADAL" clId="{D3A6DF09-866D-4D05-929E-F1E8F45466CE}" dt="2022-09-08T15:35:13.179" v="1895" actId="478"/>
          <ac:spMkLst>
            <pc:docMk/>
            <pc:sldMk cId="899695873" sldId="262"/>
            <ac:spMk id="6" creationId="{3B010AFC-7F66-A0B8-6A17-F3BD62776544}"/>
          </ac:spMkLst>
        </pc:spChg>
      </pc:sldChg>
      <pc:sldChg chg="modSp add mod">
        <pc:chgData name="Bob Salerno" userId="609d8d37-1849-46f1-998c-05ea86976095" providerId="ADAL" clId="{D3A6DF09-866D-4D05-929E-F1E8F45466CE}" dt="2022-09-08T16:25:09.479" v="5015" actId="108"/>
        <pc:sldMkLst>
          <pc:docMk/>
          <pc:sldMk cId="2689246539" sldId="263"/>
        </pc:sldMkLst>
        <pc:spChg chg="mod">
          <ac:chgData name="Bob Salerno" userId="609d8d37-1849-46f1-998c-05ea86976095" providerId="ADAL" clId="{D3A6DF09-866D-4D05-929E-F1E8F45466CE}" dt="2022-09-08T16:25:09.479" v="5015" actId="108"/>
          <ac:spMkLst>
            <pc:docMk/>
            <pc:sldMk cId="2689246539" sldId="263"/>
            <ac:spMk id="4" creationId="{339B563E-C110-4C55-92D5-D329C0397399}"/>
          </ac:spMkLst>
        </pc:spChg>
      </pc:sldChg>
      <pc:sldChg chg="add del">
        <pc:chgData name="Bob Salerno" userId="609d8d37-1849-46f1-998c-05ea86976095" providerId="ADAL" clId="{D3A6DF09-866D-4D05-929E-F1E8F45466CE}" dt="2022-09-08T15:34:48.245" v="1872"/>
        <pc:sldMkLst>
          <pc:docMk/>
          <pc:sldMk cId="2836547389" sldId="263"/>
        </pc:sldMkLst>
      </pc:sldChg>
      <pc:sldChg chg="modSp add mod">
        <pc:chgData name="Bob Salerno" userId="609d8d37-1849-46f1-998c-05ea86976095" providerId="ADAL" clId="{D3A6DF09-866D-4D05-929E-F1E8F45466CE}" dt="2022-09-08T16:25:13.289" v="5016" actId="108"/>
        <pc:sldMkLst>
          <pc:docMk/>
          <pc:sldMk cId="276974772" sldId="264"/>
        </pc:sldMkLst>
        <pc:spChg chg="mod">
          <ac:chgData name="Bob Salerno" userId="609d8d37-1849-46f1-998c-05ea86976095" providerId="ADAL" clId="{D3A6DF09-866D-4D05-929E-F1E8F45466CE}" dt="2022-09-08T16:25:13.289" v="5016" actId="108"/>
          <ac:spMkLst>
            <pc:docMk/>
            <pc:sldMk cId="276974772" sldId="264"/>
            <ac:spMk id="4" creationId="{339B563E-C110-4C55-92D5-D329C0397399}"/>
          </ac:spMkLst>
        </pc:spChg>
      </pc:sldChg>
      <pc:sldChg chg="modSp add mod">
        <pc:chgData name="Bob Salerno" userId="609d8d37-1849-46f1-998c-05ea86976095" providerId="ADAL" clId="{D3A6DF09-866D-4D05-929E-F1E8F45466CE}" dt="2022-09-08T16:25:20.403" v="5017" actId="108"/>
        <pc:sldMkLst>
          <pc:docMk/>
          <pc:sldMk cId="416431782" sldId="265"/>
        </pc:sldMkLst>
        <pc:spChg chg="mod">
          <ac:chgData name="Bob Salerno" userId="609d8d37-1849-46f1-998c-05ea86976095" providerId="ADAL" clId="{D3A6DF09-866D-4D05-929E-F1E8F45466CE}" dt="2022-09-08T15:51:27.246" v="3383" actId="20577"/>
          <ac:spMkLst>
            <pc:docMk/>
            <pc:sldMk cId="416431782" sldId="265"/>
            <ac:spMk id="2" creationId="{639DDCCE-A630-4C6E-92AC-776040CA9561}"/>
          </ac:spMkLst>
        </pc:spChg>
        <pc:spChg chg="mod">
          <ac:chgData name="Bob Salerno" userId="609d8d37-1849-46f1-998c-05ea86976095" providerId="ADAL" clId="{D3A6DF09-866D-4D05-929E-F1E8F45466CE}" dt="2022-09-08T16:25:20.403" v="5017" actId="108"/>
          <ac:spMkLst>
            <pc:docMk/>
            <pc:sldMk cId="416431782" sldId="265"/>
            <ac:spMk id="4" creationId="{339B563E-C110-4C55-92D5-D329C0397399}"/>
          </ac:spMkLst>
        </pc:spChg>
      </pc:sldChg>
      <pc:sldChg chg="modSp add mod">
        <pc:chgData name="Bob Salerno" userId="609d8d37-1849-46f1-998c-05ea86976095" providerId="ADAL" clId="{D3A6DF09-866D-4D05-929E-F1E8F45466CE}" dt="2022-09-08T16:25:24.325" v="5018" actId="108"/>
        <pc:sldMkLst>
          <pc:docMk/>
          <pc:sldMk cId="4292117164" sldId="266"/>
        </pc:sldMkLst>
        <pc:spChg chg="mod">
          <ac:chgData name="Bob Salerno" userId="609d8d37-1849-46f1-998c-05ea86976095" providerId="ADAL" clId="{D3A6DF09-866D-4D05-929E-F1E8F45466CE}" dt="2022-09-08T15:52:52.333" v="3413" actId="20577"/>
          <ac:spMkLst>
            <pc:docMk/>
            <pc:sldMk cId="4292117164" sldId="266"/>
            <ac:spMk id="2" creationId="{639DDCCE-A630-4C6E-92AC-776040CA9561}"/>
          </ac:spMkLst>
        </pc:spChg>
        <pc:spChg chg="mod">
          <ac:chgData name="Bob Salerno" userId="609d8d37-1849-46f1-998c-05ea86976095" providerId="ADAL" clId="{D3A6DF09-866D-4D05-929E-F1E8F45466CE}" dt="2022-09-08T16:25:24.325" v="5018" actId="108"/>
          <ac:spMkLst>
            <pc:docMk/>
            <pc:sldMk cId="4292117164" sldId="266"/>
            <ac:spMk id="4" creationId="{339B563E-C110-4C55-92D5-D329C0397399}"/>
          </ac:spMkLst>
        </pc:spChg>
      </pc:sldChg>
      <pc:sldChg chg="modSp add mod">
        <pc:chgData name="Bob Salerno" userId="609d8d37-1849-46f1-998c-05ea86976095" providerId="ADAL" clId="{D3A6DF09-866D-4D05-929E-F1E8F45466CE}" dt="2022-09-08T16:25:31.971" v="5019" actId="108"/>
        <pc:sldMkLst>
          <pc:docMk/>
          <pc:sldMk cId="3603480874" sldId="267"/>
        </pc:sldMkLst>
        <pc:spChg chg="mod">
          <ac:chgData name="Bob Salerno" userId="609d8d37-1849-46f1-998c-05ea86976095" providerId="ADAL" clId="{D3A6DF09-866D-4D05-929E-F1E8F45466CE}" dt="2022-09-08T16:25:31.971" v="5019" actId="108"/>
          <ac:spMkLst>
            <pc:docMk/>
            <pc:sldMk cId="3603480874" sldId="267"/>
            <ac:spMk id="4" creationId="{339B563E-C110-4C55-92D5-D329C0397399}"/>
          </ac:spMkLst>
        </pc:spChg>
      </pc:sldChg>
      <pc:sldChg chg="modSp add mod">
        <pc:chgData name="Bob Salerno" userId="609d8d37-1849-46f1-998c-05ea86976095" providerId="ADAL" clId="{D3A6DF09-866D-4D05-929E-F1E8F45466CE}" dt="2022-09-09T14:21:52.236" v="5395" actId="20577"/>
        <pc:sldMkLst>
          <pc:docMk/>
          <pc:sldMk cId="2052410600" sldId="268"/>
        </pc:sldMkLst>
        <pc:spChg chg="mod">
          <ac:chgData name="Bob Salerno" userId="609d8d37-1849-46f1-998c-05ea86976095" providerId="ADAL" clId="{D3A6DF09-866D-4D05-929E-F1E8F45466CE}" dt="2022-09-09T14:21:52.236" v="5395" actId="20577"/>
          <ac:spMkLst>
            <pc:docMk/>
            <pc:sldMk cId="2052410600" sldId="268"/>
            <ac:spMk id="4" creationId="{339B563E-C110-4C55-92D5-D329C039739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005171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283582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262889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178658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10429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8830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99781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39204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00545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70234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19063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64000">
              <a:srgbClr val="CCDFF1"/>
            </a:gs>
            <a:gs pos="47000">
              <a:schemeClr val="bg1">
                <a:tint val="98000"/>
                <a:satMod val="130000"/>
                <a:shade val="90000"/>
                <a:lumMod val="103000"/>
              </a:schemeClr>
            </a:gs>
            <a:gs pos="97000">
              <a:schemeClr val="accent1">
                <a:lumMod val="75000"/>
                <a:alpha val="7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13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7E9E7-6265-48BE-B186-5ABD106C81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Calibration Drift Correction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EFFD2A-B453-4E56-A4FE-92EC153641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Bob Salerno</a:t>
            </a:r>
          </a:p>
          <a:p>
            <a:r>
              <a:rPr lang="en-US" dirty="0"/>
              <a:t>Manager of Project Engineering</a:t>
            </a:r>
          </a:p>
          <a:p>
            <a:r>
              <a:rPr lang="en-US" dirty="0"/>
              <a:t>2022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F30CE6-49CF-4CE8-8F69-22DE13ACE7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178955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DDCCE-A630-4C6E-92AC-776040CA9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4354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+mn-lt"/>
              </a:rPr>
              <a:t>What do the Agencies Say about CDC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9B563E-C110-4C55-92D5-D329C0397399}"/>
              </a:ext>
            </a:extLst>
          </p:cNvPr>
          <p:cNvSpPr txBox="1"/>
          <p:nvPr/>
        </p:nvSpPr>
        <p:spPr>
          <a:xfrm>
            <a:off x="646111" y="1317072"/>
            <a:ext cx="8397221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</a:rPr>
              <a:t>South Coast Air Quality Management District does not allow calibration drift correction.</a:t>
            </a:r>
          </a:p>
          <a:p>
            <a:endParaRPr lang="en-US" sz="2400" dirty="0">
              <a:latin typeface="Calibri" panose="020F0502020204030204" pitchFamily="34" charset="0"/>
            </a:endParaRPr>
          </a:p>
          <a:p>
            <a:pPr lvl="0"/>
            <a:r>
              <a:rPr lang="en-US" sz="2400" dirty="0">
                <a:latin typeface="Calibri" panose="020F0502020204030204" pitchFamily="34" charset="0"/>
              </a:rPr>
              <a:t>For Part 75, if you use calibration correction, it must also be used on the quarterly linearity check. </a:t>
            </a:r>
          </a:p>
          <a:p>
            <a:endParaRPr lang="en-US" sz="2400" dirty="0">
              <a:latin typeface="Calibri" panose="020F0502020204030204" pitchFamily="34" charset="0"/>
            </a:endParaRPr>
          </a:p>
          <a:p>
            <a:pPr marL="0" lvl="1"/>
            <a:r>
              <a:rPr lang="en-US" sz="2400" dirty="0">
                <a:latin typeface="Calibri" panose="020F0502020204030204" pitchFamily="34" charset="0"/>
              </a:rPr>
              <a:t>If you are using calibration drift correction at your site, it automatically gets applied to the linearity check data.</a:t>
            </a:r>
          </a:p>
          <a:p>
            <a:endParaRPr lang="en-US" sz="2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endParaRPr lang="en-US" sz="2800" dirty="0"/>
          </a:p>
          <a:p>
            <a:pPr lvl="0"/>
            <a:endParaRPr lang="en-US" sz="2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BCD260-E335-4AAF-9CB5-3D782F156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31782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DDCCE-A630-4C6E-92AC-776040CA9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4354"/>
          </a:xfrm>
        </p:spPr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Other Considerations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9B563E-C110-4C55-92D5-D329C0397399}"/>
              </a:ext>
            </a:extLst>
          </p:cNvPr>
          <p:cNvSpPr txBox="1"/>
          <p:nvPr/>
        </p:nvSpPr>
        <p:spPr>
          <a:xfrm>
            <a:off x="646111" y="1317072"/>
            <a:ext cx="8397221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</a:rPr>
              <a:t>CEMS OIT Panels and </a:t>
            </a:r>
            <a:r>
              <a:rPr lang="en-US" sz="2400" dirty="0" err="1">
                <a:latin typeface="Calibri" panose="020F0502020204030204" pitchFamily="34" charset="0"/>
              </a:rPr>
              <a:t>RealView</a:t>
            </a:r>
            <a:r>
              <a:rPr lang="en-US" sz="2400" dirty="0">
                <a:latin typeface="Calibri" panose="020F0502020204030204" pitchFamily="34" charset="0"/>
              </a:rPr>
              <a:t> interfaces will show both: raw analyzer data and calibration corrected data.</a:t>
            </a:r>
          </a:p>
          <a:p>
            <a:endParaRPr lang="en-US" sz="2400" dirty="0">
              <a:latin typeface="Calibri" panose="020F0502020204030204" pitchFamily="34" charset="0"/>
            </a:endParaRPr>
          </a:p>
          <a:p>
            <a:pPr marL="0" lvl="1"/>
            <a:r>
              <a:rPr lang="en-US" sz="2400" dirty="0">
                <a:latin typeface="Calibri" panose="020F0502020204030204" pitchFamily="34" charset="0"/>
              </a:rPr>
              <a:t>On all systems, the calibration correction function can be removed by placing the CEMS Out of Service.</a:t>
            </a:r>
          </a:p>
          <a:p>
            <a:endParaRPr lang="en-US" sz="2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endParaRPr lang="en-US" sz="2800" dirty="0"/>
          </a:p>
          <a:p>
            <a:pPr lvl="0"/>
            <a:endParaRPr lang="en-US" sz="2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BCD260-E335-4AAF-9CB5-3D782F156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117164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DDCCE-A630-4C6E-92AC-776040CA9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4354"/>
          </a:xfrm>
        </p:spPr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Other Considerations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9B563E-C110-4C55-92D5-D329C0397399}"/>
              </a:ext>
            </a:extLst>
          </p:cNvPr>
          <p:cNvSpPr txBox="1"/>
          <p:nvPr/>
        </p:nvSpPr>
        <p:spPr>
          <a:xfrm>
            <a:off x="646111" y="1317072"/>
            <a:ext cx="839722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</a:rPr>
              <a:t>Since calibration corrected data will be slightly different from the analyzer faceplate values, be careful to consider this when evaluating or troubleshooting analyzer data.</a:t>
            </a:r>
          </a:p>
          <a:p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CiSCO provides analyzer test jacks to confirm the raw data sent from the analyzer to the PLC that can be used to confirm the analyzer faceplate values.</a:t>
            </a:r>
          </a:p>
          <a:p>
            <a:endParaRPr lang="en-US" sz="2800" dirty="0"/>
          </a:p>
          <a:p>
            <a:pPr lvl="0"/>
            <a:endParaRPr lang="en-US" sz="2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BCD260-E335-4AAF-9CB5-3D782F156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480874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DDCCE-A630-4C6E-92AC-776040CA9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4354"/>
          </a:xfrm>
        </p:spPr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Other Considerations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9B563E-C110-4C55-92D5-D329C0397399}"/>
              </a:ext>
            </a:extLst>
          </p:cNvPr>
          <p:cNvSpPr txBox="1"/>
          <p:nvPr/>
        </p:nvSpPr>
        <p:spPr>
          <a:xfrm>
            <a:off x="646111" y="1317072"/>
            <a:ext cx="8397221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</a:rPr>
              <a:t>Do not confuse PLC calibration drift adjustment with analyzer drift </a:t>
            </a:r>
            <a:r>
              <a:rPr lang="en-US" sz="2400" b="1" dirty="0">
                <a:latin typeface="Calibri" panose="020F0502020204030204" pitchFamily="34" charset="0"/>
              </a:rPr>
              <a:t>self</a:t>
            </a:r>
            <a:r>
              <a:rPr lang="en-US" sz="2400" dirty="0">
                <a:latin typeface="Calibri" panose="020F0502020204030204" pitchFamily="34" charset="0"/>
              </a:rPr>
              <a:t>-</a:t>
            </a:r>
            <a:r>
              <a:rPr lang="en-US" sz="2400" b="1" dirty="0">
                <a:latin typeface="Calibri" panose="020F0502020204030204" pitchFamily="34" charset="0"/>
              </a:rPr>
              <a:t>adjustment</a:t>
            </a:r>
            <a:r>
              <a:rPr lang="en-US" sz="2400" dirty="0">
                <a:latin typeface="Calibri" panose="020F0502020204030204" pitchFamily="34" charset="0"/>
              </a:rPr>
              <a:t>. </a:t>
            </a:r>
          </a:p>
          <a:p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CiSCO does not use analyzer self-adjustment features since it potentially disguises analyzer problems.  </a:t>
            </a:r>
          </a:p>
          <a:p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Our approach is to have an analyzer tech manually adjust the analyzer, so they have a feel for its behavior.</a:t>
            </a:r>
          </a:p>
          <a:p>
            <a:endParaRPr lang="en-US" sz="2800" dirty="0"/>
          </a:p>
          <a:p>
            <a:endParaRPr lang="en-US" sz="2800" dirty="0"/>
          </a:p>
          <a:p>
            <a:pPr lvl="0"/>
            <a:endParaRPr lang="en-US" sz="2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BCD260-E335-4AAF-9CB5-3D782F156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410600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83CC7-EE15-4E53-9136-1B5E7C3FE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0798"/>
          </a:xfrm>
        </p:spPr>
        <p:txBody>
          <a:bodyPr/>
          <a:lstStyle/>
          <a:p>
            <a:r>
              <a:rPr lang="en-US" b="1" dirty="0">
                <a:latin typeface="+mn-lt"/>
              </a:rPr>
              <a:t>Calibration Drift Correction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9C536C-5792-4D0E-BF73-F5341A6C28A9}"/>
              </a:ext>
            </a:extLst>
          </p:cNvPr>
          <p:cNvSpPr txBox="1"/>
          <p:nvPr/>
        </p:nvSpPr>
        <p:spPr>
          <a:xfrm>
            <a:off x="646111" y="1283516"/>
            <a:ext cx="840561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</a:rPr>
              <a:t>Calibration drift correction (CDC) is meant to provide more accurate CEMS analyzer data.</a:t>
            </a:r>
          </a:p>
          <a:p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Calibration drift correction is a “soft” analyzer adjustment made to the analyzer data by the CEMS PLC.  The adjustment is made in the PLC, not in the analyzer itself.</a:t>
            </a:r>
          </a:p>
          <a:p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CiSCO uses calibration correction in all projects except for those under South Coast Air Quality Management District (SCAQMD) jurisdiction.</a:t>
            </a:r>
          </a:p>
          <a:p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Customers that do not want this adjustment may request to remove it.</a:t>
            </a:r>
          </a:p>
          <a:p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BEFD77-7810-4783-A8FA-F58EA5230A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70018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C036-DCFF-40D9-85E1-1C6D5C271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853"/>
          </a:xfrm>
        </p:spPr>
        <p:txBody>
          <a:bodyPr/>
          <a:lstStyle/>
          <a:p>
            <a:r>
              <a:rPr lang="en-US" b="1" dirty="0">
                <a:latin typeface="+mn-lt"/>
              </a:rPr>
              <a:t>Calibration Drift Correction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30D108-6620-4539-9F46-7A41C1A4DDF9}"/>
              </a:ext>
            </a:extLst>
          </p:cNvPr>
          <p:cNvSpPr txBox="1"/>
          <p:nvPr/>
        </p:nvSpPr>
        <p:spPr>
          <a:xfrm>
            <a:off x="646111" y="1241571"/>
            <a:ext cx="862372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</a:rPr>
              <a:t>Calibration correction is used to correct for minor errors in analyzer response found during a calibration check.</a:t>
            </a:r>
          </a:p>
          <a:p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Errors may be due to signal transmission and analyzer detector inconsistencies like electronic noise or slight drift.</a:t>
            </a:r>
          </a:p>
          <a:p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The assumption is made that analyzer noise will be consistent for a long period of time and the static adjustment will provide accurate compensation until the next analyzer response is evaluated and a new adjustment is made.</a:t>
            </a:r>
          </a:p>
          <a:p>
            <a:endParaRPr lang="en-US" sz="2000" dirty="0">
              <a:latin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593E10-ACCF-4ED0-BED6-0B13881DA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375973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DDCCE-A630-4C6E-92AC-776040CA9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4354"/>
          </a:xfrm>
        </p:spPr>
        <p:txBody>
          <a:bodyPr/>
          <a:lstStyle/>
          <a:p>
            <a:r>
              <a:rPr lang="en-US" b="1" dirty="0">
                <a:latin typeface="+mn-lt"/>
              </a:rPr>
              <a:t>How Does it Work?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9B563E-C110-4C55-92D5-D329C0397399}"/>
              </a:ext>
            </a:extLst>
          </p:cNvPr>
          <p:cNvSpPr txBox="1"/>
          <p:nvPr/>
        </p:nvSpPr>
        <p:spPr>
          <a:xfrm>
            <a:off x="646111" y="1317072"/>
            <a:ext cx="8397221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>
                <a:latin typeface="Calibri" panose="020F0502020204030204" pitchFamily="34" charset="0"/>
              </a:rPr>
              <a:t>The PLC performs the calibration check sequence of an analyzer based on the daily QA requirements using the daily zero and span gases.</a:t>
            </a:r>
          </a:p>
          <a:p>
            <a:pPr lvl="0"/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This can either be done automatically by the system or initiated manually by a user.</a:t>
            </a:r>
          </a:p>
          <a:p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The PLC will detect the drift error measured at both the zero and the span calibration checks.</a:t>
            </a:r>
          </a:p>
          <a:p>
            <a:endParaRPr lang="en-US" sz="2800" dirty="0"/>
          </a:p>
          <a:p>
            <a:pPr lvl="0"/>
            <a:endParaRPr lang="en-US" sz="2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BCD260-E335-4AAF-9CB5-3D782F156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089997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DDCCE-A630-4C6E-92AC-776040CA9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4354"/>
          </a:xfrm>
        </p:spPr>
        <p:txBody>
          <a:bodyPr/>
          <a:lstStyle/>
          <a:p>
            <a:r>
              <a:rPr lang="en-US" b="1" dirty="0">
                <a:latin typeface="+mn-lt"/>
              </a:rPr>
              <a:t>How Does it Work?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9B563E-C110-4C55-92D5-D329C0397399}"/>
              </a:ext>
            </a:extLst>
          </p:cNvPr>
          <p:cNvSpPr txBox="1"/>
          <p:nvPr/>
        </p:nvSpPr>
        <p:spPr>
          <a:xfrm>
            <a:off x="646111" y="1317072"/>
            <a:ext cx="83972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  <a:p>
            <a:pPr lvl="0"/>
            <a:endParaRPr lang="en-US" sz="2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BCD260-E335-4AAF-9CB5-3D782F156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  <p:sp>
        <p:nvSpPr>
          <p:cNvPr id="3" name="Line 3">
            <a:extLst>
              <a:ext uri="{FF2B5EF4-FFF2-40B4-BE49-F238E27FC236}">
                <a16:creationId xmlns:a16="http://schemas.microsoft.com/office/drawing/2014/main" id="{0C5E66E6-142B-4B3B-35AE-E21FD5734040}"/>
              </a:ext>
            </a:extLst>
          </p:cNvPr>
          <p:cNvSpPr>
            <a:spLocks noChangeShapeType="1"/>
          </p:cNvSpPr>
          <p:nvPr/>
        </p:nvSpPr>
        <p:spPr bwMode="auto">
          <a:xfrm>
            <a:off x="2529874" y="5542005"/>
            <a:ext cx="411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</a:rPr>
              <a:t>     True Concentration (Cal Gas)</a:t>
            </a:r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31645912-59B5-6AF3-CA8D-6FBC79B5DB59}"/>
              </a:ext>
            </a:extLst>
          </p:cNvPr>
          <p:cNvSpPr>
            <a:spLocks noChangeShapeType="1"/>
          </p:cNvSpPr>
          <p:nvPr/>
        </p:nvSpPr>
        <p:spPr bwMode="auto">
          <a:xfrm rot="60000" flipV="1">
            <a:off x="2687386" y="1683369"/>
            <a:ext cx="3811585" cy="3798091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2C066B24-B772-83A6-897C-33A51AB3F0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41685" y="2209800"/>
            <a:ext cx="4087715" cy="262993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12">
            <a:extLst>
              <a:ext uri="{FF2B5EF4-FFF2-40B4-BE49-F238E27FC236}">
                <a16:creationId xmlns:a16="http://schemas.microsoft.com/office/drawing/2014/main" id="{3326D987-DDDA-28D3-62BE-55BCF17203F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32853" y="1622823"/>
            <a:ext cx="0" cy="391918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836EC4-B064-EABB-AA2C-005588B7E1E1}"/>
              </a:ext>
            </a:extLst>
          </p:cNvPr>
          <p:cNvSpPr txBox="1"/>
          <p:nvPr/>
        </p:nvSpPr>
        <p:spPr>
          <a:xfrm>
            <a:off x="705919" y="5283599"/>
            <a:ext cx="1584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>
                <a:latin typeface="Calibri" panose="020F0502020204030204" pitchFamily="34" charset="0"/>
              </a:rPr>
              <a:t>Zero Check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629FC9-7AE5-C955-854A-CE8C4958B2C3}"/>
              </a:ext>
            </a:extLst>
          </p:cNvPr>
          <p:cNvSpPr txBox="1"/>
          <p:nvPr/>
        </p:nvSpPr>
        <p:spPr>
          <a:xfrm>
            <a:off x="703610" y="1427259"/>
            <a:ext cx="1626697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>
                <a:latin typeface="Calibri" panose="020F0502020204030204" pitchFamily="34" charset="0"/>
              </a:rPr>
              <a:t>Span Check</a:t>
            </a:r>
          </a:p>
        </p:txBody>
      </p:sp>
      <p:sp>
        <p:nvSpPr>
          <p:cNvPr id="11" name="Flowchart: Connector 10">
            <a:extLst>
              <a:ext uri="{FF2B5EF4-FFF2-40B4-BE49-F238E27FC236}">
                <a16:creationId xmlns:a16="http://schemas.microsoft.com/office/drawing/2014/main" id="{A433754A-4394-1076-FA18-6715FBC9415C}"/>
              </a:ext>
            </a:extLst>
          </p:cNvPr>
          <p:cNvSpPr/>
          <p:nvPr/>
        </p:nvSpPr>
        <p:spPr>
          <a:xfrm>
            <a:off x="2514600" y="5445049"/>
            <a:ext cx="114300" cy="1143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3452949A-6AD3-1736-C5F8-5526B8A8B4A4}"/>
              </a:ext>
            </a:extLst>
          </p:cNvPr>
          <p:cNvSpPr/>
          <p:nvPr/>
        </p:nvSpPr>
        <p:spPr>
          <a:xfrm flipH="1">
            <a:off x="6562147" y="1577182"/>
            <a:ext cx="118872" cy="11887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D688CA87-1536-1901-500C-F0DD8DA68707}"/>
              </a:ext>
            </a:extLst>
          </p:cNvPr>
          <p:cNvSpPr/>
          <p:nvPr/>
        </p:nvSpPr>
        <p:spPr>
          <a:xfrm flipH="1" flipV="1">
            <a:off x="2466975" y="4785958"/>
            <a:ext cx="118872" cy="11887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Connector 13">
            <a:extLst>
              <a:ext uri="{FF2B5EF4-FFF2-40B4-BE49-F238E27FC236}">
                <a16:creationId xmlns:a16="http://schemas.microsoft.com/office/drawing/2014/main" id="{8E137630-4B23-0CE4-F2A0-99D87B3506EE}"/>
              </a:ext>
            </a:extLst>
          </p:cNvPr>
          <p:cNvSpPr/>
          <p:nvPr/>
        </p:nvSpPr>
        <p:spPr>
          <a:xfrm flipH="1">
            <a:off x="6569964" y="2132612"/>
            <a:ext cx="118872" cy="11887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8FBA27-876C-8717-EA57-954C8FA6E41E}"/>
              </a:ext>
            </a:extLst>
          </p:cNvPr>
          <p:cNvCxnSpPr/>
          <p:nvPr/>
        </p:nvCxnSpPr>
        <p:spPr>
          <a:xfrm>
            <a:off x="2541685" y="1636618"/>
            <a:ext cx="4102989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3FCCAD7-742F-F3C7-76D6-0D270830675A}"/>
              </a:ext>
            </a:extLst>
          </p:cNvPr>
          <p:cNvCxnSpPr/>
          <p:nvPr/>
        </p:nvCxnSpPr>
        <p:spPr>
          <a:xfrm flipV="1">
            <a:off x="6629400" y="1622823"/>
            <a:ext cx="0" cy="3919182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24D0F44-DD05-4CB1-878D-0B4A80D2A902}"/>
              </a:ext>
            </a:extLst>
          </p:cNvPr>
          <p:cNvSpPr txBox="1"/>
          <p:nvPr/>
        </p:nvSpPr>
        <p:spPr>
          <a:xfrm>
            <a:off x="1868642" y="2362200"/>
            <a:ext cx="461665" cy="27432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/>
              <a:t>Analyzer Response</a:t>
            </a:r>
          </a:p>
        </p:txBody>
      </p:sp>
      <p:sp>
        <p:nvSpPr>
          <p:cNvPr id="20" name="Line 4">
            <a:extLst>
              <a:ext uri="{FF2B5EF4-FFF2-40B4-BE49-F238E27FC236}">
                <a16:creationId xmlns:a16="http://schemas.microsoft.com/office/drawing/2014/main" id="{662F95A6-9D96-F859-4AA1-86EE4CAEF5D8}"/>
              </a:ext>
            </a:extLst>
          </p:cNvPr>
          <p:cNvSpPr>
            <a:spLocks noChangeShapeType="1"/>
          </p:cNvSpPr>
          <p:nvPr/>
        </p:nvSpPr>
        <p:spPr bwMode="auto">
          <a:xfrm rot="60000" flipV="1">
            <a:off x="6808482" y="2918541"/>
            <a:ext cx="920984" cy="16091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5">
            <a:extLst>
              <a:ext uri="{FF2B5EF4-FFF2-40B4-BE49-F238E27FC236}">
                <a16:creationId xmlns:a16="http://schemas.microsoft.com/office/drawing/2014/main" id="{B638D78C-4927-3405-9349-99CF9805141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08409" y="3125262"/>
            <a:ext cx="854449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9AA0D15-A17B-FCC5-F0D7-50F88CA7F6F3}"/>
              </a:ext>
            </a:extLst>
          </p:cNvPr>
          <p:cNvSpPr txBox="1"/>
          <p:nvPr/>
        </p:nvSpPr>
        <p:spPr>
          <a:xfrm>
            <a:off x="7729536" y="2787394"/>
            <a:ext cx="14335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Perfect Response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DC5983C-4444-9341-2375-20FED84750E5}"/>
              </a:ext>
            </a:extLst>
          </p:cNvPr>
          <p:cNvSpPr txBox="1"/>
          <p:nvPr/>
        </p:nvSpPr>
        <p:spPr>
          <a:xfrm>
            <a:off x="7729536" y="3001802"/>
            <a:ext cx="14335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Actual Response</a:t>
            </a:r>
          </a:p>
        </p:txBody>
      </p:sp>
    </p:spTree>
    <p:extLst>
      <p:ext uri="{BB962C8B-B14F-4D97-AF65-F5344CB8AC3E}">
        <p14:creationId xmlns:p14="http://schemas.microsoft.com/office/powerpoint/2010/main" val="31578026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  <p:bldP spid="9" grpId="0"/>
      <p:bldP spid="10" grpId="0"/>
      <p:bldP spid="11" grpId="0" animBg="1"/>
      <p:bldP spid="12" grpId="0" animBg="1"/>
      <p:bldP spid="13" grpId="0" animBg="1"/>
      <p:bldP spid="14" grpId="0" animBg="1"/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DDCCE-A630-4C6E-92AC-776040CA9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4354"/>
          </a:xfrm>
        </p:spPr>
        <p:txBody>
          <a:bodyPr/>
          <a:lstStyle/>
          <a:p>
            <a:r>
              <a:rPr lang="en-US" b="1" dirty="0">
                <a:latin typeface="+mn-lt"/>
              </a:rPr>
              <a:t>How Does it Work?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9B563E-C110-4C55-92D5-D329C0397399}"/>
              </a:ext>
            </a:extLst>
          </p:cNvPr>
          <p:cNvSpPr txBox="1"/>
          <p:nvPr/>
        </p:nvSpPr>
        <p:spPr>
          <a:xfrm>
            <a:off x="646111" y="1317072"/>
            <a:ext cx="846237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</a:rPr>
              <a:t>The PLC uses the calibration error detected at both the zero and span checks to develop a slope and intercept formula representing the actual response and subtracts it from the slope of the perfect response to determine its correction formula factors.</a:t>
            </a:r>
          </a:p>
          <a:p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Corrected analyzer data is sent to the DAHS for reporting.</a:t>
            </a:r>
          </a:p>
          <a:p>
            <a:endParaRPr lang="en-US" sz="2800" dirty="0"/>
          </a:p>
          <a:p>
            <a:endParaRPr lang="en-US" sz="2800" dirty="0"/>
          </a:p>
          <a:p>
            <a:pPr lvl="0"/>
            <a:endParaRPr lang="en-US" sz="2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BCD260-E335-4AAF-9CB5-3D782F156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405294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DDCCE-A630-4C6E-92AC-776040CA9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4354"/>
          </a:xfrm>
        </p:spPr>
        <p:txBody>
          <a:bodyPr/>
          <a:lstStyle/>
          <a:p>
            <a:r>
              <a:rPr lang="en-US" b="1" dirty="0">
                <a:latin typeface="+mn-lt"/>
              </a:rPr>
              <a:t>Caution When Correcting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9B563E-C110-4C55-92D5-D329C0397399}"/>
              </a:ext>
            </a:extLst>
          </p:cNvPr>
          <p:cNvSpPr txBox="1"/>
          <p:nvPr/>
        </p:nvSpPr>
        <p:spPr>
          <a:xfrm>
            <a:off x="646111" y="1317072"/>
            <a:ext cx="8397221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</a:rPr>
              <a:t>Each time a calibration check occurs the system resets itself, so it is looking at the raw data during the calibration check.  This prevents the possibility of run-away drift correction</a:t>
            </a:r>
          </a:p>
          <a:p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The raw zero and span drift detected during a calibration check is reported as calibration drift. The calibration check result displayed in </a:t>
            </a:r>
            <a:r>
              <a:rPr lang="en-US" sz="2400" dirty="0" err="1">
                <a:latin typeface="Calibri" panose="020F0502020204030204" pitchFamily="34" charset="0"/>
              </a:rPr>
              <a:t>CeDAR</a:t>
            </a:r>
            <a:r>
              <a:rPr lang="en-US" sz="2400" dirty="0">
                <a:latin typeface="Calibri" panose="020F0502020204030204" pitchFamily="34" charset="0"/>
              </a:rPr>
              <a:t> reflects the calibration drift of the raw, uncorrected values.</a:t>
            </a:r>
          </a:p>
          <a:p>
            <a:endParaRPr lang="en-US" sz="2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endParaRPr lang="en-US" sz="2800" dirty="0"/>
          </a:p>
          <a:p>
            <a:pPr lvl="0"/>
            <a:endParaRPr lang="en-US" sz="2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BCD260-E335-4AAF-9CB5-3D782F156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695873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DDCCE-A630-4C6E-92AC-776040CA9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4354"/>
          </a:xfrm>
        </p:spPr>
        <p:txBody>
          <a:bodyPr/>
          <a:lstStyle/>
          <a:p>
            <a:r>
              <a:rPr lang="en-US" b="1" dirty="0">
                <a:latin typeface="+mn-lt"/>
              </a:rPr>
              <a:t>Caution When Correcting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9B563E-C110-4C55-92D5-D329C0397399}"/>
              </a:ext>
            </a:extLst>
          </p:cNvPr>
          <p:cNvSpPr txBox="1"/>
          <p:nvPr/>
        </p:nvSpPr>
        <p:spPr>
          <a:xfrm>
            <a:off x="646111" y="1317072"/>
            <a:ext cx="8397221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>
                <a:latin typeface="Calibri" panose="020F0502020204030204" pitchFamily="34" charset="0"/>
              </a:rPr>
              <a:t>If an analyzer drifts beyond its allowable regulatory limits, then the analyzer will fail the calibration check. </a:t>
            </a:r>
          </a:p>
          <a:p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Calibration drift correction is not applied if the analyzer has failed its calibration check.</a:t>
            </a:r>
          </a:p>
          <a:p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User intervention is required to manually adjust the analyzer back within tolerances.</a:t>
            </a:r>
          </a:p>
          <a:p>
            <a:endParaRPr lang="en-US" sz="2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endParaRPr lang="en-US" sz="2800" dirty="0"/>
          </a:p>
          <a:p>
            <a:pPr lvl="0"/>
            <a:endParaRPr lang="en-US" sz="2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BCD260-E335-4AAF-9CB5-3D782F156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246539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DDCCE-A630-4C6E-92AC-776040CA9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4354"/>
          </a:xfrm>
        </p:spPr>
        <p:txBody>
          <a:bodyPr/>
          <a:lstStyle/>
          <a:p>
            <a:r>
              <a:rPr lang="en-US" b="1" dirty="0">
                <a:latin typeface="+mn-lt"/>
              </a:rPr>
              <a:t>Caution When Correcting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9B563E-C110-4C55-92D5-D329C0397399}"/>
              </a:ext>
            </a:extLst>
          </p:cNvPr>
          <p:cNvSpPr txBox="1"/>
          <p:nvPr/>
        </p:nvSpPr>
        <p:spPr>
          <a:xfrm>
            <a:off x="646111" y="1317072"/>
            <a:ext cx="839722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>
                <a:latin typeface="Calibri" panose="020F0502020204030204" pitchFamily="34" charset="0"/>
              </a:rPr>
              <a:t>Anytime the analyzer is manually adjusted, a calibration check must be initiated in order to reset the correction formula.</a:t>
            </a:r>
          </a:p>
          <a:p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If the analyzer is adjusted and a calibration check is not performed, then the PLC correction formula might result in erroneous analyzer data until the next automatic or manual calibration check is performed.</a:t>
            </a:r>
          </a:p>
          <a:p>
            <a:endParaRPr lang="en-US" sz="2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endParaRPr lang="en-US" sz="2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endParaRPr lang="en-US" sz="2800" dirty="0"/>
          </a:p>
          <a:p>
            <a:pPr lvl="0"/>
            <a:endParaRPr lang="en-US" sz="2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BCD260-E335-4AAF-9CB5-3D782F156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74772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logo slide background">
  <a:themeElements>
    <a:clrScheme name="Custom 1">
      <a:dk1>
        <a:srgbClr val="44546A"/>
      </a:dk1>
      <a:lt1>
        <a:sysClr val="window" lastClr="FFFFFF"/>
      </a:lt1>
      <a:dk2>
        <a:srgbClr val="4472C4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ogo slide background.potx" id="{FCEFBCF3-EE75-43A8-89DF-13640462D051}" vid="{82C45CFF-3181-4D21-AE9B-6E58C15B262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logo slide background</Template>
  <TotalTime>178</TotalTime>
  <Words>704</Words>
  <Application>Microsoft Office PowerPoint</Application>
  <PresentationFormat>Widescreen</PresentationFormat>
  <Paragraphs>78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logo slide background</vt:lpstr>
      <vt:lpstr>Calibration Drift Correction</vt:lpstr>
      <vt:lpstr>Calibration Drift Correction</vt:lpstr>
      <vt:lpstr>Calibration Drift Correction</vt:lpstr>
      <vt:lpstr>How Does it Work?</vt:lpstr>
      <vt:lpstr>How Does it Work?</vt:lpstr>
      <vt:lpstr>How Does it Work?</vt:lpstr>
      <vt:lpstr>Caution When Correcting</vt:lpstr>
      <vt:lpstr>Caution When Correcting</vt:lpstr>
      <vt:lpstr>Caution When Correcting</vt:lpstr>
      <vt:lpstr>What do the Agencies Say about CDC</vt:lpstr>
      <vt:lpstr>Other Considerations</vt:lpstr>
      <vt:lpstr>Other Considerations</vt:lpstr>
      <vt:lpstr>Other Considerations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Analyzer Issues</dc:title>
  <dc:creator>Sumit Sunthankar</dc:creator>
  <cp:lastModifiedBy>Shane Williams</cp:lastModifiedBy>
  <cp:revision>17</cp:revision>
  <dcterms:created xsi:type="dcterms:W3CDTF">2019-09-05T22:11:01Z</dcterms:created>
  <dcterms:modified xsi:type="dcterms:W3CDTF">2022-09-12T21:10:57Z</dcterms:modified>
</cp:coreProperties>
</file>