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9CAC65-6B54-4677-B546-8ABA13D84530}" v="6" dt="2022-09-09T16:37:25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 Bastron" userId="129f5e72-ad82-4696-aaae-8cd70686891b" providerId="ADAL" clId="{CE9CAC65-6B54-4677-B546-8ABA13D84530}"/>
    <pc:docChg chg="custSel delSld modSld">
      <pc:chgData name="Walt Bastron" userId="129f5e72-ad82-4696-aaae-8cd70686891b" providerId="ADAL" clId="{CE9CAC65-6B54-4677-B546-8ABA13D84530}" dt="2022-09-09T16:37:25.977" v="651"/>
      <pc:docMkLst>
        <pc:docMk/>
      </pc:docMkLst>
      <pc:sldChg chg="modSp mod">
        <pc:chgData name="Walt Bastron" userId="129f5e72-ad82-4696-aaae-8cd70686891b" providerId="ADAL" clId="{CE9CAC65-6B54-4677-B546-8ABA13D84530}" dt="2022-09-06T19:34:24.704" v="645" actId="27636"/>
        <pc:sldMkLst>
          <pc:docMk/>
          <pc:sldMk cId="1296178955" sldId="256"/>
        </pc:sldMkLst>
        <pc:spChg chg="mod">
          <ac:chgData name="Walt Bastron" userId="129f5e72-ad82-4696-aaae-8cd70686891b" providerId="ADAL" clId="{CE9CAC65-6B54-4677-B546-8ABA13D84530}" dt="2022-09-06T19:34:24.704" v="645" actId="27636"/>
          <ac:spMkLst>
            <pc:docMk/>
            <pc:sldMk cId="1296178955" sldId="256"/>
            <ac:spMk id="2" creationId="{0FB7E9E7-6265-48BE-B186-5ABD106C81BC}"/>
          </ac:spMkLst>
        </pc:spChg>
        <pc:spChg chg="mod">
          <ac:chgData name="Walt Bastron" userId="129f5e72-ad82-4696-aaae-8cd70686891b" providerId="ADAL" clId="{CE9CAC65-6B54-4677-B546-8ABA13D84530}" dt="2022-09-06T19:20:04.435" v="8" actId="20577"/>
          <ac:spMkLst>
            <pc:docMk/>
            <pc:sldMk cId="1296178955" sldId="256"/>
            <ac:spMk id="3" creationId="{EFEFFD2A-B453-4E56-A4FE-92EC1536418E}"/>
          </ac:spMkLst>
        </pc:spChg>
      </pc:sldChg>
      <pc:sldChg chg="modAnim">
        <pc:chgData name="Walt Bastron" userId="129f5e72-ad82-4696-aaae-8cd70686891b" providerId="ADAL" clId="{CE9CAC65-6B54-4677-B546-8ABA13D84530}" dt="2022-09-09T16:37:25.977" v="651"/>
        <pc:sldMkLst>
          <pc:docMk/>
          <pc:sldMk cId="1710700180" sldId="257"/>
        </pc:sldMkLst>
      </pc:sldChg>
      <pc:sldChg chg="modSp mod">
        <pc:chgData name="Walt Bastron" userId="129f5e72-ad82-4696-aaae-8cd70686891b" providerId="ADAL" clId="{CE9CAC65-6B54-4677-B546-8ABA13D84530}" dt="2022-09-06T19:33:07.840" v="632" actId="20577"/>
        <pc:sldMkLst>
          <pc:docMk/>
          <pc:sldMk cId="3221375973" sldId="258"/>
        </pc:sldMkLst>
        <pc:spChg chg="mod">
          <ac:chgData name="Walt Bastron" userId="129f5e72-ad82-4696-aaae-8cd70686891b" providerId="ADAL" clId="{CE9CAC65-6B54-4677-B546-8ABA13D84530}" dt="2022-09-06T19:33:07.840" v="632" actId="20577"/>
          <ac:spMkLst>
            <pc:docMk/>
            <pc:sldMk cId="3221375973" sldId="258"/>
            <ac:spMk id="3" creationId="{5730D108-6620-4539-9F46-7A41C1A4DDF9}"/>
          </ac:spMkLst>
        </pc:spChg>
      </pc:sldChg>
      <pc:sldChg chg="del">
        <pc:chgData name="Walt Bastron" userId="129f5e72-ad82-4696-aaae-8cd70686891b" providerId="ADAL" clId="{CE9CAC65-6B54-4677-B546-8ABA13D84530}" dt="2022-09-06T19:33:57.042" v="634" actId="2696"/>
        <pc:sldMkLst>
          <pc:docMk/>
          <pc:sldMk cId="1385089997" sldId="259"/>
        </pc:sldMkLst>
      </pc:sldChg>
      <pc:sldChg chg="del">
        <pc:chgData name="Walt Bastron" userId="129f5e72-ad82-4696-aaae-8cd70686891b" providerId="ADAL" clId="{CE9CAC65-6B54-4677-B546-8ABA13D84530}" dt="2022-09-06T19:33:51.946" v="633" actId="2696"/>
        <pc:sldMkLst>
          <pc:docMk/>
          <pc:sldMk cId="610921926" sldId="260"/>
        </pc:sldMkLst>
      </pc:sldChg>
      <pc:sldChg chg="del">
        <pc:chgData name="Walt Bastron" userId="129f5e72-ad82-4696-aaae-8cd70686891b" providerId="ADAL" clId="{CE9CAC65-6B54-4677-B546-8ABA13D84530}" dt="2022-09-06T19:34:01.232" v="635" actId="2696"/>
        <pc:sldMkLst>
          <pc:docMk/>
          <pc:sldMk cId="1911234690" sldId="261"/>
        </pc:sldMkLst>
      </pc:sldChg>
      <pc:sldChg chg="del">
        <pc:chgData name="Walt Bastron" userId="129f5e72-ad82-4696-aaae-8cd70686891b" providerId="ADAL" clId="{CE9CAC65-6B54-4677-B546-8ABA13D84530}" dt="2022-09-06T19:34:04.702" v="636" actId="2696"/>
        <pc:sldMkLst>
          <pc:docMk/>
          <pc:sldMk cId="2392139486" sldId="262"/>
        </pc:sldMkLst>
      </pc:sldChg>
    </pc:docChg>
  </pc:docChgLst>
  <pc:docChgLst>
    <pc:chgData name="Walt Bastron" userId="129f5e72-ad82-4696-aaae-8cd70686891b" providerId="ADAL" clId="{0E099D0F-A3CB-418D-A52D-05F2147D6156}"/>
    <pc:docChg chg="custSel modSld">
      <pc:chgData name="Walt Bastron" userId="129f5e72-ad82-4696-aaae-8cd70686891b" providerId="ADAL" clId="{0E099D0F-A3CB-418D-A52D-05F2147D6156}" dt="2022-09-06T18:56:49.839" v="737" actId="478"/>
      <pc:docMkLst>
        <pc:docMk/>
      </pc:docMkLst>
      <pc:sldChg chg="modSp mod">
        <pc:chgData name="Walt Bastron" userId="129f5e72-ad82-4696-aaae-8cd70686891b" providerId="ADAL" clId="{0E099D0F-A3CB-418D-A52D-05F2147D6156}" dt="2022-09-06T18:42:07.130" v="7" actId="20577"/>
        <pc:sldMkLst>
          <pc:docMk/>
          <pc:sldMk cId="1296178955" sldId="256"/>
        </pc:sldMkLst>
        <pc:spChg chg="mod">
          <ac:chgData name="Walt Bastron" userId="129f5e72-ad82-4696-aaae-8cd70686891b" providerId="ADAL" clId="{0E099D0F-A3CB-418D-A52D-05F2147D6156}" dt="2022-09-06T18:41:55.837" v="1" actId="20577"/>
          <ac:spMkLst>
            <pc:docMk/>
            <pc:sldMk cId="1296178955" sldId="256"/>
            <ac:spMk id="2" creationId="{0FB7E9E7-6265-48BE-B186-5ABD106C81BC}"/>
          </ac:spMkLst>
        </pc:spChg>
        <pc:spChg chg="mod">
          <ac:chgData name="Walt Bastron" userId="129f5e72-ad82-4696-aaae-8cd70686891b" providerId="ADAL" clId="{0E099D0F-A3CB-418D-A52D-05F2147D6156}" dt="2022-09-06T18:42:07.130" v="7" actId="20577"/>
          <ac:spMkLst>
            <pc:docMk/>
            <pc:sldMk cId="1296178955" sldId="256"/>
            <ac:spMk id="3" creationId="{EFEFFD2A-B453-4E56-A4FE-92EC1536418E}"/>
          </ac:spMkLst>
        </pc:spChg>
      </pc:sldChg>
      <pc:sldChg chg="modSp mod">
        <pc:chgData name="Walt Bastron" userId="129f5e72-ad82-4696-aaae-8cd70686891b" providerId="ADAL" clId="{0E099D0F-A3CB-418D-A52D-05F2147D6156}" dt="2022-09-06T18:43:44.748" v="118" actId="20577"/>
        <pc:sldMkLst>
          <pc:docMk/>
          <pc:sldMk cId="1710700180" sldId="257"/>
        </pc:sldMkLst>
        <pc:spChg chg="mod">
          <ac:chgData name="Walt Bastron" userId="129f5e72-ad82-4696-aaae-8cd70686891b" providerId="ADAL" clId="{0E099D0F-A3CB-418D-A52D-05F2147D6156}" dt="2022-09-06T18:42:51.251" v="26" actId="20577"/>
          <ac:spMkLst>
            <pc:docMk/>
            <pc:sldMk cId="1710700180" sldId="257"/>
            <ac:spMk id="2" creationId="{05D83CC7-EE15-4E53-9136-1B5E7C3FE14F}"/>
          </ac:spMkLst>
        </pc:spChg>
        <pc:spChg chg="mod">
          <ac:chgData name="Walt Bastron" userId="129f5e72-ad82-4696-aaae-8cd70686891b" providerId="ADAL" clId="{0E099D0F-A3CB-418D-A52D-05F2147D6156}" dt="2022-09-06T18:43:44.748" v="118" actId="20577"/>
          <ac:spMkLst>
            <pc:docMk/>
            <pc:sldMk cId="1710700180" sldId="257"/>
            <ac:spMk id="3" creationId="{C59C536C-5792-4D0E-BF73-F5341A6C28A9}"/>
          </ac:spMkLst>
        </pc:spChg>
      </pc:sldChg>
      <pc:sldChg chg="modSp mod">
        <pc:chgData name="Walt Bastron" userId="129f5e72-ad82-4696-aaae-8cd70686891b" providerId="ADAL" clId="{0E099D0F-A3CB-418D-A52D-05F2147D6156}" dt="2022-09-06T18:49:17.293" v="424" actId="20577"/>
        <pc:sldMkLst>
          <pc:docMk/>
          <pc:sldMk cId="3221375973" sldId="258"/>
        </pc:sldMkLst>
        <pc:spChg chg="mod">
          <ac:chgData name="Walt Bastron" userId="129f5e72-ad82-4696-aaae-8cd70686891b" providerId="ADAL" clId="{0E099D0F-A3CB-418D-A52D-05F2147D6156}" dt="2022-09-06T18:49:17.293" v="424" actId="20577"/>
          <ac:spMkLst>
            <pc:docMk/>
            <pc:sldMk cId="3221375973" sldId="258"/>
            <ac:spMk id="2" creationId="{A082C036-DCFF-40D9-85E1-1C6D5C271584}"/>
          </ac:spMkLst>
        </pc:spChg>
        <pc:spChg chg="mod">
          <ac:chgData name="Walt Bastron" userId="129f5e72-ad82-4696-aaae-8cd70686891b" providerId="ADAL" clId="{0E099D0F-A3CB-418D-A52D-05F2147D6156}" dt="2022-09-06T18:48:57.681" v="410" actId="6549"/>
          <ac:spMkLst>
            <pc:docMk/>
            <pc:sldMk cId="3221375973" sldId="258"/>
            <ac:spMk id="3" creationId="{5730D108-6620-4539-9F46-7A41C1A4DDF9}"/>
          </ac:spMkLst>
        </pc:spChg>
      </pc:sldChg>
      <pc:sldChg chg="modSp mod">
        <pc:chgData name="Walt Bastron" userId="129f5e72-ad82-4696-aaae-8cd70686891b" providerId="ADAL" clId="{0E099D0F-A3CB-418D-A52D-05F2147D6156}" dt="2022-09-06T18:54:48.051" v="604" actId="20577"/>
        <pc:sldMkLst>
          <pc:docMk/>
          <pc:sldMk cId="1385089997" sldId="259"/>
        </pc:sldMkLst>
        <pc:spChg chg="mod">
          <ac:chgData name="Walt Bastron" userId="129f5e72-ad82-4696-aaae-8cd70686891b" providerId="ADAL" clId="{0E099D0F-A3CB-418D-A52D-05F2147D6156}" dt="2022-09-06T18:54:48.051" v="604" actId="20577"/>
          <ac:spMkLst>
            <pc:docMk/>
            <pc:sldMk cId="1385089997" sldId="259"/>
            <ac:spMk id="4" creationId="{339B563E-C110-4C55-92D5-D329C0397399}"/>
          </ac:spMkLst>
        </pc:spChg>
      </pc:sldChg>
      <pc:sldChg chg="modSp mod">
        <pc:chgData name="Walt Bastron" userId="129f5e72-ad82-4696-aaae-8cd70686891b" providerId="ADAL" clId="{0E099D0F-A3CB-418D-A52D-05F2147D6156}" dt="2022-09-06T18:54:14.610" v="602" actId="20577"/>
        <pc:sldMkLst>
          <pc:docMk/>
          <pc:sldMk cId="610921926" sldId="260"/>
        </pc:sldMkLst>
        <pc:spChg chg="mod">
          <ac:chgData name="Walt Bastron" userId="129f5e72-ad82-4696-aaae-8cd70686891b" providerId="ADAL" clId="{0E099D0F-A3CB-418D-A52D-05F2147D6156}" dt="2022-09-06T18:54:14.610" v="602" actId="20577"/>
          <ac:spMkLst>
            <pc:docMk/>
            <pc:sldMk cId="610921926" sldId="260"/>
            <ac:spMk id="3" creationId="{5730D108-6620-4539-9F46-7A41C1A4DDF9}"/>
          </ac:spMkLst>
        </pc:spChg>
      </pc:sldChg>
      <pc:sldChg chg="modSp mod">
        <pc:chgData name="Walt Bastron" userId="129f5e72-ad82-4696-aaae-8cd70686891b" providerId="ADAL" clId="{0E099D0F-A3CB-418D-A52D-05F2147D6156}" dt="2022-09-06T18:55:56.790" v="734" actId="20577"/>
        <pc:sldMkLst>
          <pc:docMk/>
          <pc:sldMk cId="1911234690" sldId="261"/>
        </pc:sldMkLst>
        <pc:spChg chg="mod">
          <ac:chgData name="Walt Bastron" userId="129f5e72-ad82-4696-aaae-8cd70686891b" providerId="ADAL" clId="{0E099D0F-A3CB-418D-A52D-05F2147D6156}" dt="2022-09-06T18:55:56.790" v="734" actId="20577"/>
          <ac:spMkLst>
            <pc:docMk/>
            <pc:sldMk cId="1911234690" sldId="261"/>
            <ac:spMk id="4" creationId="{339B563E-C110-4C55-92D5-D329C0397399}"/>
          </ac:spMkLst>
        </pc:spChg>
      </pc:sldChg>
      <pc:sldChg chg="delSp modSp mod">
        <pc:chgData name="Walt Bastron" userId="129f5e72-ad82-4696-aaae-8cd70686891b" providerId="ADAL" clId="{0E099D0F-A3CB-418D-A52D-05F2147D6156}" dt="2022-09-06T18:56:49.839" v="737" actId="478"/>
        <pc:sldMkLst>
          <pc:docMk/>
          <pc:sldMk cId="2392139486" sldId="262"/>
        </pc:sldMkLst>
        <pc:spChg chg="del mod">
          <ac:chgData name="Walt Bastron" userId="129f5e72-ad82-4696-aaae-8cd70686891b" providerId="ADAL" clId="{0E099D0F-A3CB-418D-A52D-05F2147D6156}" dt="2022-09-06T18:56:49.839" v="737" actId="478"/>
          <ac:spMkLst>
            <pc:docMk/>
            <pc:sldMk cId="2392139486" sldId="262"/>
            <ac:spMk id="3" creationId="{9C046F5E-303D-42B5-8E0D-3F10CAA48D2D}"/>
          </ac:spMkLst>
        </pc:spChg>
      </pc:sldChg>
    </pc:docChg>
  </pc:docChgLst>
  <pc:docChgLst>
    <pc:chgData name="Walt Bastron" userId="129f5e72-ad82-4696-aaae-8cd70686891b" providerId="ADAL" clId="{809E0042-0F54-4506-A84A-EA6335D70394}"/>
    <pc:docChg chg="undo custSel addSld modSld">
      <pc:chgData name="Walt Bastron" userId="129f5e72-ad82-4696-aaae-8cd70686891b" providerId="ADAL" clId="{809E0042-0F54-4506-A84A-EA6335D70394}" dt="2021-09-07T17:04:28.910" v="62" actId="1076"/>
      <pc:docMkLst>
        <pc:docMk/>
      </pc:docMkLst>
      <pc:sldChg chg="addSp delSp modSp add mod">
        <pc:chgData name="Walt Bastron" userId="129f5e72-ad82-4696-aaae-8cd70686891b" providerId="ADAL" clId="{809E0042-0F54-4506-A84A-EA6335D70394}" dt="2021-09-07T17:04:28.910" v="62" actId="1076"/>
        <pc:sldMkLst>
          <pc:docMk/>
          <pc:sldMk cId="2392139486" sldId="262"/>
        </pc:sldMkLst>
        <pc:spChg chg="mod">
          <ac:chgData name="Walt Bastron" userId="129f5e72-ad82-4696-aaae-8cd70686891b" providerId="ADAL" clId="{809E0042-0F54-4506-A84A-EA6335D70394}" dt="2021-09-07T17:01:37.273" v="32" actId="20577"/>
          <ac:spMkLst>
            <pc:docMk/>
            <pc:sldMk cId="2392139486" sldId="262"/>
            <ac:spMk id="2" creationId="{639DDCCE-A630-4C6E-92AC-776040CA9561}"/>
          </ac:spMkLst>
        </pc:spChg>
        <pc:spChg chg="add mod">
          <ac:chgData name="Walt Bastron" userId="129f5e72-ad82-4696-aaae-8cd70686891b" providerId="ADAL" clId="{809E0042-0F54-4506-A84A-EA6335D70394}" dt="2021-09-07T17:04:28.910" v="62" actId="1076"/>
          <ac:spMkLst>
            <pc:docMk/>
            <pc:sldMk cId="2392139486" sldId="262"/>
            <ac:spMk id="3" creationId="{9C046F5E-303D-42B5-8E0D-3F10CAA48D2D}"/>
          </ac:spMkLst>
        </pc:spChg>
        <pc:spChg chg="del mod">
          <ac:chgData name="Walt Bastron" userId="129f5e72-ad82-4696-aaae-8cd70686891b" providerId="ADAL" clId="{809E0042-0F54-4506-A84A-EA6335D70394}" dt="2021-09-07T17:02:03.740" v="36" actId="478"/>
          <ac:spMkLst>
            <pc:docMk/>
            <pc:sldMk cId="2392139486" sldId="262"/>
            <ac:spMk id="4" creationId="{339B563E-C110-4C55-92D5-D329C0397399}"/>
          </ac:spMkLst>
        </pc:spChg>
        <pc:picChg chg="add mod">
          <ac:chgData name="Walt Bastron" userId="129f5e72-ad82-4696-aaae-8cd70686891b" providerId="ADAL" clId="{809E0042-0F54-4506-A84A-EA6335D70394}" dt="2021-09-07T17:03:10.908" v="42" actId="14100"/>
          <ac:picMkLst>
            <pc:docMk/>
            <pc:sldMk cId="2392139486" sldId="262"/>
            <ac:picMk id="1026" creationId="{A3319174-ABF8-4664-934E-88F5CFF6A6D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2022 CiSCO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CEMS User’s Group Day 2</a:t>
            </a:r>
            <a:endParaRPr lang="en-US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Walt Bastron</a:t>
            </a:r>
          </a:p>
          <a:p>
            <a:r>
              <a:rPr lang="en-US" dirty="0"/>
              <a:t>President</a:t>
            </a:r>
          </a:p>
          <a:p>
            <a:r>
              <a:rPr lang="en-US" dirty="0"/>
              <a:t>September 14, 2022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r>
              <a:rPr lang="en-US" dirty="0">
                <a:latin typeface="+mn-lt"/>
              </a:rPr>
              <a:t>What these two days all about</a:t>
            </a:r>
            <a:endParaRPr lang="en-US" b="1" dirty="0"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9C536C-5792-4D0E-BF73-F5341A6C28A9}"/>
              </a:ext>
            </a:extLst>
          </p:cNvPr>
          <p:cNvSpPr txBox="1"/>
          <p:nvPr/>
        </p:nvSpPr>
        <p:spPr>
          <a:xfrm>
            <a:off x="646110" y="1283516"/>
            <a:ext cx="990758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Sharing of ideas (both ours and yours) between each other and with CiSCO personnel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Learning about what is happening at CiSCO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Having industry experts and the EPA here to share some insights and ideas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CiSCO will be listening to all of you about what you want to see in the coming months and years to make our products and services better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Putting a face to a name (both for us and for you)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Getting your questions answered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What is the Schedule for Today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30D108-6620-4539-9F46-7A41C1A4DDF9}"/>
              </a:ext>
            </a:extLst>
          </p:cNvPr>
          <p:cNvSpPr txBox="1"/>
          <p:nvPr/>
        </p:nvSpPr>
        <p:spPr>
          <a:xfrm>
            <a:off x="646111" y="1241571"/>
            <a:ext cx="8623724" cy="5306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8:00 – 8:15	Greeting and Introduction -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of Day One – What’s Up for Day Two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943600" algn="r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8:15 – 8:45	Calibration Correction – What is it?  Why do it?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943600" algn="r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8:45 – 9:30	</a:t>
            </a:r>
            <a:r>
              <a:rPr lang="en-US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Rockwell Automation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Allen Bradley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00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:30 –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:00	Analyzer &amp; PLC Replacements – All Things to Consider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10:00 – 10:15	Break (sponsored by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Rockwell Automation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10:15 – 11:00	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Thermo</a:t>
            </a:r>
            <a:r>
              <a:rPr lang="en-US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Scientific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Analyzers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11:00 – 11:30	Planning for End-of-Life Equipment and Software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11:30 – 12:15	</a:t>
            </a:r>
            <a:r>
              <a:rPr lang="en-US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PermaPure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Sample Handling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12:15 – 1:15	Lunch Break (lunch is provided)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1:15 – 1:30	Calibrations– Standard Sequence, Terminology (60 vs 75), Drift Warnings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1:30 – 2:15	</a:t>
            </a:r>
            <a:r>
              <a:rPr lang="en-US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Thermon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Heated Sample Lines</a:t>
            </a:r>
          </a:p>
          <a:p>
            <a:pPr marL="0" marR="0">
              <a:lnSpc>
                <a:spcPct val="115000"/>
              </a:lnSpc>
              <a:spcBef>
                <a:spcPts val="1000"/>
              </a:spcBef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2:15 – 3:00	Open Q&amp;A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37597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120</TotalTime>
  <Words>242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logo slide background</vt:lpstr>
      <vt:lpstr>2022 CiSCO CEMS User’s Group Day 2</vt:lpstr>
      <vt:lpstr>What these two days all about</vt:lpstr>
      <vt:lpstr>What is the Schedule for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Analyzer Issues</dc:title>
  <dc:creator>Sumit Sunthankar</dc:creator>
  <cp:lastModifiedBy>Shane Williams</cp:lastModifiedBy>
  <cp:revision>19</cp:revision>
  <dcterms:created xsi:type="dcterms:W3CDTF">2019-09-05T22:11:01Z</dcterms:created>
  <dcterms:modified xsi:type="dcterms:W3CDTF">2022-09-12T20:53:10Z</dcterms:modified>
</cp:coreProperties>
</file>