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sldIdLst>
    <p:sldId id="256" r:id="rId2"/>
    <p:sldId id="257" r:id="rId3"/>
    <p:sldId id="260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0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8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62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7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1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8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9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3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0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7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64000">
              <a:srgbClr val="CCDFF1"/>
            </a:gs>
            <a:gs pos="47000">
              <a:schemeClr val="bg1">
                <a:tint val="98000"/>
                <a:satMod val="130000"/>
                <a:shade val="90000"/>
                <a:lumMod val="103000"/>
              </a:schemeClr>
            </a:gs>
            <a:gs pos="97000">
              <a:schemeClr val="accent1">
                <a:lumMod val="75000"/>
                <a:alpha val="7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1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7E9E7-6265-48BE-B186-5ABD106C81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5326" y="1122363"/>
            <a:ext cx="11153274" cy="2387600"/>
          </a:xfrm>
        </p:spPr>
        <p:txBody>
          <a:bodyPr/>
          <a:lstStyle/>
          <a:p>
            <a:r>
              <a:rPr lang="en-US" b="1" dirty="0">
                <a:latin typeface="+mn-lt"/>
              </a:rPr>
              <a:t>CeDAR Configuration Options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EFFD2A-B453-4E56-A4FE-92EC153641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Brian Rezek</a:t>
            </a:r>
          </a:p>
          <a:p>
            <a:r>
              <a:rPr lang="en-US" dirty="0"/>
              <a:t>Software Department Manager</a:t>
            </a:r>
          </a:p>
          <a:p>
            <a:r>
              <a:rPr lang="en-US" dirty="0"/>
              <a:t>September 13</a:t>
            </a:r>
            <a:r>
              <a:rPr lang="en-US" baseline="30000" dirty="0"/>
              <a:t>th</a:t>
            </a:r>
            <a:r>
              <a:rPr lang="en-US" dirty="0"/>
              <a:t>, 2022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F30CE6-49CF-4CE8-8F69-22DE13ACE7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17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83CC7-EE15-4E53-9136-1B5E7C3FE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0798"/>
          </a:xfrm>
        </p:spPr>
        <p:txBody>
          <a:bodyPr/>
          <a:lstStyle/>
          <a:p>
            <a:r>
              <a:rPr lang="en-US" b="1" dirty="0">
                <a:latin typeface="+mn-lt"/>
              </a:rPr>
              <a:t>Color Coded Cells: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9C536C-5792-4D0E-BF73-F5341A6C28A9}"/>
              </a:ext>
            </a:extLst>
          </p:cNvPr>
          <p:cNvSpPr txBox="1"/>
          <p:nvPr/>
        </p:nvSpPr>
        <p:spPr>
          <a:xfrm>
            <a:off x="646110" y="1283516"/>
            <a:ext cx="9566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CeDAR screens can be customized for any color scheme.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BEFD77-7810-4783-A8FA-F58EA5230A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  <p:pic>
        <p:nvPicPr>
          <p:cNvPr id="6" name="Picture 5" descr="Chart&#10;&#10;Description automatically generated">
            <a:extLst>
              <a:ext uri="{FF2B5EF4-FFF2-40B4-BE49-F238E27FC236}">
                <a16:creationId xmlns:a16="http://schemas.microsoft.com/office/drawing/2014/main" id="{E0001481-7179-E2B1-50E2-B12A221E88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53" y="2027686"/>
            <a:ext cx="8020050" cy="344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70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83CC7-EE15-4E53-9136-1B5E7C3FE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0798"/>
          </a:xfrm>
        </p:spPr>
        <p:txBody>
          <a:bodyPr/>
          <a:lstStyle/>
          <a:p>
            <a:r>
              <a:rPr lang="en-US" b="1" dirty="0">
                <a:latin typeface="+mn-lt"/>
              </a:rPr>
              <a:t>Color Coded Cells: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9C536C-5792-4D0E-BF73-F5341A6C28A9}"/>
              </a:ext>
            </a:extLst>
          </p:cNvPr>
          <p:cNvSpPr txBox="1"/>
          <p:nvPr/>
        </p:nvSpPr>
        <p:spPr>
          <a:xfrm>
            <a:off x="646111" y="1283516"/>
            <a:ext cx="10461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Colors can be defined based on monitor code or process code.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BEFD77-7810-4783-A8FA-F58EA5230A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  <p:pic>
        <p:nvPicPr>
          <p:cNvPr id="9" name="Picture 8" descr="Table&#10;&#10;Description automatically generated">
            <a:extLst>
              <a:ext uri="{FF2B5EF4-FFF2-40B4-BE49-F238E27FC236}">
                <a16:creationId xmlns:a16="http://schemas.microsoft.com/office/drawing/2014/main" id="{E50F054B-8427-0FCE-0A2A-3626816898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2561" y="1805173"/>
            <a:ext cx="2917031" cy="4226719"/>
          </a:xfrm>
          <a:prstGeom prst="rect">
            <a:avLst/>
          </a:prstGeom>
        </p:spPr>
      </p:pic>
      <p:pic>
        <p:nvPicPr>
          <p:cNvPr id="11" name="Picture 10" descr="Graphical user interface, table&#10;&#10;Description automatically generated">
            <a:extLst>
              <a:ext uri="{FF2B5EF4-FFF2-40B4-BE49-F238E27FC236}">
                <a16:creationId xmlns:a16="http://schemas.microsoft.com/office/drawing/2014/main" id="{080718E3-D9DD-1709-94ED-451080F0A7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7" y="1806736"/>
            <a:ext cx="2905125" cy="417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49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DDCCE-A630-4C6E-92AC-776040CA9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4354"/>
          </a:xfrm>
        </p:spPr>
        <p:txBody>
          <a:bodyPr/>
          <a:lstStyle/>
          <a:p>
            <a:r>
              <a:rPr lang="en-US" b="1" dirty="0">
                <a:latin typeface="+mn-lt"/>
              </a:rPr>
              <a:t>Color Coded Cells: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9B563E-C110-4C55-92D5-D329C0397399}"/>
              </a:ext>
            </a:extLst>
          </p:cNvPr>
          <p:cNvSpPr txBox="1"/>
          <p:nvPr/>
        </p:nvSpPr>
        <p:spPr>
          <a:xfrm>
            <a:off x="646111" y="1317072"/>
            <a:ext cx="8397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Custom colors extend to Giant Numbers.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BCD260-E335-4AAF-9CB5-3D782F156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5C85512-EC55-7AA0-4696-E782E7D066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11" y="2033738"/>
            <a:ext cx="9115425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08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DDCCE-A630-4C6E-92AC-776040CA9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4354"/>
          </a:xfrm>
        </p:spPr>
        <p:txBody>
          <a:bodyPr/>
          <a:lstStyle/>
          <a:p>
            <a:r>
              <a:rPr lang="en-US" b="1" dirty="0">
                <a:latin typeface="+mn-lt"/>
              </a:rPr>
              <a:t>Level For Limit: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9B563E-C110-4C55-92D5-D329C0397399}"/>
              </a:ext>
            </a:extLst>
          </p:cNvPr>
          <p:cNvSpPr txBox="1"/>
          <p:nvPr/>
        </p:nvSpPr>
        <p:spPr>
          <a:xfrm>
            <a:off x="646111" y="1317072"/>
            <a:ext cx="9912803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Provides operators a target value needed to meet the limit.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Operate below the level for limit to stay below the limit at the end of the hour/period.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Based on current and previous values in period.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Works for all short-term limit periods – Hourly, Multi-hour Rolling, Multi-hour Block, Daily, etc.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BCD260-E335-4AAF-9CB5-3D782F156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  <p:pic>
        <p:nvPicPr>
          <p:cNvPr id="9" name="Picture 8" descr="Chart&#10;&#10;Description automatically generated">
            <a:extLst>
              <a:ext uri="{FF2B5EF4-FFF2-40B4-BE49-F238E27FC236}">
                <a16:creationId xmlns:a16="http://schemas.microsoft.com/office/drawing/2014/main" id="{70F47FDB-0927-C824-6644-1159850F28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583" y="2340200"/>
            <a:ext cx="5286375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444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DDCCE-A630-4C6E-92AC-776040CA9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4354"/>
          </a:xfrm>
        </p:spPr>
        <p:txBody>
          <a:bodyPr>
            <a:normAutofit fontScale="90000"/>
          </a:bodyPr>
          <a:lstStyle/>
          <a:p>
            <a:r>
              <a:rPr lang="en-US" b="1">
                <a:latin typeface="+mn-lt"/>
              </a:rPr>
              <a:t>Save Several Reports with One Click</a:t>
            </a:r>
            <a:r>
              <a:rPr lang="en-US" b="1" dirty="0">
                <a:latin typeface="+mn-lt"/>
              </a:rPr>
              <a:t>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9B563E-C110-4C55-92D5-D329C0397399}"/>
              </a:ext>
            </a:extLst>
          </p:cNvPr>
          <p:cNvSpPr txBox="1"/>
          <p:nvPr/>
        </p:nvSpPr>
        <p:spPr>
          <a:xfrm>
            <a:off x="646111" y="1317072"/>
            <a:ext cx="998046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We can set up CeDAR to run a predefined list of reports with a single click of a button.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Ideal for quarterly, semi-annual or annual reports where the same reports are submitted each reporting period.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Saves each report to an individual PDF file on the DAHS.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Saving all reports to a single PDF file is on our ‘to do’ list.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List of reports must be configured by CiSCO.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Ability for users to configure the report list is on our ‘to do’ list.</a:t>
            </a:r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BCD260-E335-4AAF-9CB5-3D782F156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72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logo slide background">
  <a:themeElements>
    <a:clrScheme name="Custom 1">
      <a:dk1>
        <a:srgbClr val="44546A"/>
      </a:dk1>
      <a:lt1>
        <a:sysClr val="window" lastClr="FFFFFF"/>
      </a:lt1>
      <a:dk2>
        <a:srgbClr val="4472C4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ogo slide background.potx" id="{FCEFBCF3-EE75-43A8-89DF-13640462D051}" vid="{82C45CFF-3181-4D21-AE9B-6E58C15B262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logo slide background</Template>
  <TotalTime>233</TotalTime>
  <Words>216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logo slide background</vt:lpstr>
      <vt:lpstr>CeDAR Configuration Options</vt:lpstr>
      <vt:lpstr>Color Coded Cells:</vt:lpstr>
      <vt:lpstr>Color Coded Cells:</vt:lpstr>
      <vt:lpstr>Color Coded Cells:</vt:lpstr>
      <vt:lpstr>Level For Limit:</vt:lpstr>
      <vt:lpstr>Save Several Reports with One Click: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Analyzer Issues</dc:title>
  <dc:creator>Sumit Sunthankar</dc:creator>
  <cp:lastModifiedBy>Shane Williams</cp:lastModifiedBy>
  <cp:revision>21</cp:revision>
  <dcterms:created xsi:type="dcterms:W3CDTF">2019-09-05T22:11:01Z</dcterms:created>
  <dcterms:modified xsi:type="dcterms:W3CDTF">2022-09-12T22:12:21Z</dcterms:modified>
</cp:coreProperties>
</file>