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26" y="1122363"/>
            <a:ext cx="11153274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CeDAR Configuration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Brian Rezek</a:t>
            </a:r>
          </a:p>
          <a:p>
            <a:r>
              <a:rPr lang="en-US" dirty="0"/>
              <a:t>Software Department Manager</a:t>
            </a:r>
          </a:p>
          <a:p>
            <a:r>
              <a:rPr lang="en-US" dirty="0"/>
              <a:t>September 13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Color Coded Cells: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0" y="1283516"/>
            <a:ext cx="9566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CeDAR screens can be customized for any color scheme.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E0001481-7179-E2B1-50E2-B12A221E8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53" y="2027686"/>
            <a:ext cx="802005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Color Coded Cells: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1" y="1283516"/>
            <a:ext cx="10461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Colors can be defined based on monitor code or process code.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E50F054B-8427-0FCE-0A2A-362681689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561" y="1805173"/>
            <a:ext cx="2917031" cy="4226719"/>
          </a:xfrm>
          <a:prstGeom prst="rect">
            <a:avLst/>
          </a:prstGeom>
        </p:spPr>
      </p:pic>
      <p:pic>
        <p:nvPicPr>
          <p:cNvPr id="11" name="Picture 10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080718E3-D9DD-1709-94ED-451080F0A7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7" y="1806736"/>
            <a:ext cx="2905125" cy="417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Color Coded Cells: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Custom colors extend to Giant Numbers.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5C85512-EC55-7AA0-4696-E782E7D066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2033738"/>
            <a:ext cx="91154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Level For Limit: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991280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Provides operators a target value needed to meet the limit.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Operate below the level for limit to stay below the limit at the end of the hour/period.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Based on current and previous values in period.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Works for all short-term limit periods – Hourly, Multi-hour Rolling, Multi-hour Block, Daily,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70F47FDB-0927-C824-6644-1159850F2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583" y="2340200"/>
            <a:ext cx="52863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44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+mn-lt"/>
              </a:rPr>
              <a:t>Save Several Reports with One Click</a:t>
            </a:r>
            <a:r>
              <a:rPr lang="en-US" b="1" dirty="0">
                <a:latin typeface="+mn-lt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99804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We can set up CeDAR to run a predefined list of reports with a single click of a button.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Ideal for quarterly, semi-annual or annual reports where the same reports are submitted each reporting period.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Saves each report to an individual PDF file on the DAHS.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Saving all reports to a single PDF file is on our ‘to do’ list.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List of reports must be configured by CiSCO.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Ability for users to configure the report list is on our ‘to do’ list.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233</TotalTime>
  <Words>216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logo slide background</vt:lpstr>
      <vt:lpstr>CeDAR Configuration Options</vt:lpstr>
      <vt:lpstr>Color Coded Cells:</vt:lpstr>
      <vt:lpstr>Color Coded Cells:</vt:lpstr>
      <vt:lpstr>Color Coded Cells:</vt:lpstr>
      <vt:lpstr>Level For Limit:</vt:lpstr>
      <vt:lpstr>Save Several Reports with One Click: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21</cp:revision>
  <dcterms:created xsi:type="dcterms:W3CDTF">2019-09-05T22:11:01Z</dcterms:created>
  <dcterms:modified xsi:type="dcterms:W3CDTF">2022-09-12T22:12:21Z</dcterms:modified>
</cp:coreProperties>
</file>