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99D0F-A3CB-418D-A52D-05F2147D6156}" v="15" dt="2022-09-09T16:36:23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 Bastron" userId="129f5e72-ad82-4696-aaae-8cd70686891b" providerId="ADAL" clId="{0E099D0F-A3CB-418D-A52D-05F2147D6156}"/>
    <pc:docChg chg="custSel delSld modSld">
      <pc:chgData name="Walt Bastron" userId="129f5e72-ad82-4696-aaae-8cd70686891b" providerId="ADAL" clId="{0E099D0F-A3CB-418D-A52D-05F2147D6156}" dt="2022-09-09T16:36:23.850" v="1261" actId="20577"/>
      <pc:docMkLst>
        <pc:docMk/>
      </pc:docMkLst>
      <pc:sldChg chg="modSp mod">
        <pc:chgData name="Walt Bastron" userId="129f5e72-ad82-4696-aaae-8cd70686891b" providerId="ADAL" clId="{0E099D0F-A3CB-418D-A52D-05F2147D6156}" dt="2022-09-06T18:42:07.130" v="7" actId="20577"/>
        <pc:sldMkLst>
          <pc:docMk/>
          <pc:sldMk cId="1296178955" sldId="256"/>
        </pc:sldMkLst>
        <pc:spChg chg="mod">
          <ac:chgData name="Walt Bastron" userId="129f5e72-ad82-4696-aaae-8cd70686891b" providerId="ADAL" clId="{0E099D0F-A3CB-418D-A52D-05F2147D6156}" dt="2022-09-06T18:41:55.837" v="1" actId="20577"/>
          <ac:spMkLst>
            <pc:docMk/>
            <pc:sldMk cId="1296178955" sldId="256"/>
            <ac:spMk id="2" creationId="{0FB7E9E7-6265-48BE-B186-5ABD106C81BC}"/>
          </ac:spMkLst>
        </pc:spChg>
        <pc:spChg chg="mod">
          <ac:chgData name="Walt Bastron" userId="129f5e72-ad82-4696-aaae-8cd70686891b" providerId="ADAL" clId="{0E099D0F-A3CB-418D-A52D-05F2147D6156}" dt="2022-09-06T18:42:07.130" v="7" actId="20577"/>
          <ac:spMkLst>
            <pc:docMk/>
            <pc:sldMk cId="1296178955" sldId="256"/>
            <ac:spMk id="3" creationId="{EFEFFD2A-B453-4E56-A4FE-92EC1536418E}"/>
          </ac:spMkLst>
        </pc:spChg>
      </pc:sldChg>
      <pc:sldChg chg="modSp mod modAnim">
        <pc:chgData name="Walt Bastron" userId="129f5e72-ad82-4696-aaae-8cd70686891b" providerId="ADAL" clId="{0E099D0F-A3CB-418D-A52D-05F2147D6156}" dt="2022-09-09T16:33:13.146" v="1252"/>
        <pc:sldMkLst>
          <pc:docMk/>
          <pc:sldMk cId="1710700180" sldId="257"/>
        </pc:sldMkLst>
        <pc:spChg chg="mod">
          <ac:chgData name="Walt Bastron" userId="129f5e72-ad82-4696-aaae-8cd70686891b" providerId="ADAL" clId="{0E099D0F-A3CB-418D-A52D-05F2147D6156}" dt="2022-09-06T18:42:51.251" v="26" actId="20577"/>
          <ac:spMkLst>
            <pc:docMk/>
            <pc:sldMk cId="1710700180" sldId="257"/>
            <ac:spMk id="2" creationId="{05D83CC7-EE15-4E53-9136-1B5E7C3FE14F}"/>
          </ac:spMkLst>
        </pc:spChg>
        <pc:spChg chg="mod">
          <ac:chgData name="Walt Bastron" userId="129f5e72-ad82-4696-aaae-8cd70686891b" providerId="ADAL" clId="{0E099D0F-A3CB-418D-A52D-05F2147D6156}" dt="2022-09-06T18:43:44.748" v="118" actId="20577"/>
          <ac:spMkLst>
            <pc:docMk/>
            <pc:sldMk cId="1710700180" sldId="257"/>
            <ac:spMk id="3" creationId="{C59C536C-5792-4D0E-BF73-F5341A6C28A9}"/>
          </ac:spMkLst>
        </pc:spChg>
      </pc:sldChg>
      <pc:sldChg chg="modSp mod">
        <pc:chgData name="Walt Bastron" userId="129f5e72-ad82-4696-aaae-8cd70686891b" providerId="ADAL" clId="{0E099D0F-A3CB-418D-A52D-05F2147D6156}" dt="2022-09-06T19:36:35" v="739" actId="948"/>
        <pc:sldMkLst>
          <pc:docMk/>
          <pc:sldMk cId="3221375973" sldId="258"/>
        </pc:sldMkLst>
        <pc:spChg chg="mod">
          <ac:chgData name="Walt Bastron" userId="129f5e72-ad82-4696-aaae-8cd70686891b" providerId="ADAL" clId="{0E099D0F-A3CB-418D-A52D-05F2147D6156}" dt="2022-09-06T18:49:17.293" v="424" actId="20577"/>
          <ac:spMkLst>
            <pc:docMk/>
            <pc:sldMk cId="3221375973" sldId="258"/>
            <ac:spMk id="2" creationId="{A082C036-DCFF-40D9-85E1-1C6D5C271584}"/>
          </ac:spMkLst>
        </pc:spChg>
        <pc:spChg chg="mod">
          <ac:chgData name="Walt Bastron" userId="129f5e72-ad82-4696-aaae-8cd70686891b" providerId="ADAL" clId="{0E099D0F-A3CB-418D-A52D-05F2147D6156}" dt="2022-09-06T19:36:35" v="739" actId="948"/>
          <ac:spMkLst>
            <pc:docMk/>
            <pc:sldMk cId="3221375973" sldId="258"/>
            <ac:spMk id="3" creationId="{5730D108-6620-4539-9F46-7A41C1A4DDF9}"/>
          </ac:spMkLst>
        </pc:spChg>
      </pc:sldChg>
      <pc:sldChg chg="modSp mod modAnim">
        <pc:chgData name="Walt Bastron" userId="129f5e72-ad82-4696-aaae-8cd70686891b" providerId="ADAL" clId="{0E099D0F-A3CB-418D-A52D-05F2147D6156}" dt="2022-09-09T16:36:23.850" v="1261" actId="20577"/>
        <pc:sldMkLst>
          <pc:docMk/>
          <pc:sldMk cId="1385089997" sldId="259"/>
        </pc:sldMkLst>
        <pc:spChg chg="mod">
          <ac:chgData name="Walt Bastron" userId="129f5e72-ad82-4696-aaae-8cd70686891b" providerId="ADAL" clId="{0E099D0F-A3CB-418D-A52D-05F2147D6156}" dt="2022-09-09T16:36:23.850" v="1261" actId="20577"/>
          <ac:spMkLst>
            <pc:docMk/>
            <pc:sldMk cId="1385089997" sldId="259"/>
            <ac:spMk id="4" creationId="{339B563E-C110-4C55-92D5-D329C0397399}"/>
          </ac:spMkLst>
        </pc:spChg>
      </pc:sldChg>
      <pc:sldChg chg="modSp mod">
        <pc:chgData name="Walt Bastron" userId="129f5e72-ad82-4696-aaae-8cd70686891b" providerId="ADAL" clId="{0E099D0F-A3CB-418D-A52D-05F2147D6156}" dt="2022-09-06T19:36:56.080" v="741" actId="948"/>
        <pc:sldMkLst>
          <pc:docMk/>
          <pc:sldMk cId="610921926" sldId="260"/>
        </pc:sldMkLst>
        <pc:spChg chg="mod">
          <ac:chgData name="Walt Bastron" userId="129f5e72-ad82-4696-aaae-8cd70686891b" providerId="ADAL" clId="{0E099D0F-A3CB-418D-A52D-05F2147D6156}" dt="2022-09-06T19:36:56.080" v="741" actId="948"/>
          <ac:spMkLst>
            <pc:docMk/>
            <pc:sldMk cId="610921926" sldId="260"/>
            <ac:spMk id="3" creationId="{5730D108-6620-4539-9F46-7A41C1A4DDF9}"/>
          </ac:spMkLst>
        </pc:spChg>
      </pc:sldChg>
      <pc:sldChg chg="modSp mod modAnim">
        <pc:chgData name="Walt Bastron" userId="129f5e72-ad82-4696-aaae-8cd70686891b" providerId="ADAL" clId="{0E099D0F-A3CB-418D-A52D-05F2147D6156}" dt="2022-09-09T16:34:21.507" v="1260"/>
        <pc:sldMkLst>
          <pc:docMk/>
          <pc:sldMk cId="1911234690" sldId="261"/>
        </pc:sldMkLst>
        <pc:spChg chg="mod">
          <ac:chgData name="Walt Bastron" userId="129f5e72-ad82-4696-aaae-8cd70686891b" providerId="ADAL" clId="{0E099D0F-A3CB-418D-A52D-05F2147D6156}" dt="2022-09-06T20:00:11.892" v="1245" actId="20577"/>
          <ac:spMkLst>
            <pc:docMk/>
            <pc:sldMk cId="1911234690" sldId="261"/>
            <ac:spMk id="4" creationId="{339B563E-C110-4C55-92D5-D329C0397399}"/>
          </ac:spMkLst>
        </pc:spChg>
      </pc:sldChg>
      <pc:sldChg chg="delSp modSp del mod">
        <pc:chgData name="Walt Bastron" userId="129f5e72-ad82-4696-aaae-8cd70686891b" providerId="ADAL" clId="{0E099D0F-A3CB-418D-A52D-05F2147D6156}" dt="2022-09-09T16:25:12.439" v="1246" actId="2696"/>
        <pc:sldMkLst>
          <pc:docMk/>
          <pc:sldMk cId="2392139486" sldId="262"/>
        </pc:sldMkLst>
        <pc:spChg chg="del mod">
          <ac:chgData name="Walt Bastron" userId="129f5e72-ad82-4696-aaae-8cd70686891b" providerId="ADAL" clId="{0E099D0F-A3CB-418D-A52D-05F2147D6156}" dt="2022-09-06T18:56:49.839" v="737" actId="478"/>
          <ac:spMkLst>
            <pc:docMk/>
            <pc:sldMk cId="2392139486" sldId="262"/>
            <ac:spMk id="3" creationId="{9C046F5E-303D-42B5-8E0D-3F10CAA48D2D}"/>
          </ac:spMkLst>
        </pc:spChg>
      </pc:sldChg>
    </pc:docChg>
  </pc:docChgLst>
  <pc:docChgLst>
    <pc:chgData name="Walt Bastron" userId="129f5e72-ad82-4696-aaae-8cd70686891b" providerId="ADAL" clId="{809E0042-0F54-4506-A84A-EA6335D70394}"/>
    <pc:docChg chg="undo custSel addSld modSld">
      <pc:chgData name="Walt Bastron" userId="129f5e72-ad82-4696-aaae-8cd70686891b" providerId="ADAL" clId="{809E0042-0F54-4506-A84A-EA6335D70394}" dt="2021-09-07T17:04:28.910" v="62" actId="1076"/>
      <pc:docMkLst>
        <pc:docMk/>
      </pc:docMkLst>
      <pc:sldChg chg="addSp delSp modSp add mod">
        <pc:chgData name="Walt Bastron" userId="129f5e72-ad82-4696-aaae-8cd70686891b" providerId="ADAL" clId="{809E0042-0F54-4506-A84A-EA6335D70394}" dt="2021-09-07T17:04:28.910" v="62" actId="1076"/>
        <pc:sldMkLst>
          <pc:docMk/>
          <pc:sldMk cId="2392139486" sldId="262"/>
        </pc:sldMkLst>
        <pc:spChg chg="mod">
          <ac:chgData name="Walt Bastron" userId="129f5e72-ad82-4696-aaae-8cd70686891b" providerId="ADAL" clId="{809E0042-0F54-4506-A84A-EA6335D70394}" dt="2021-09-07T17:01:37.273" v="32" actId="20577"/>
          <ac:spMkLst>
            <pc:docMk/>
            <pc:sldMk cId="2392139486" sldId="262"/>
            <ac:spMk id="2" creationId="{639DDCCE-A630-4C6E-92AC-776040CA9561}"/>
          </ac:spMkLst>
        </pc:spChg>
        <pc:spChg chg="add mod">
          <ac:chgData name="Walt Bastron" userId="129f5e72-ad82-4696-aaae-8cd70686891b" providerId="ADAL" clId="{809E0042-0F54-4506-A84A-EA6335D70394}" dt="2021-09-07T17:04:28.910" v="62" actId="1076"/>
          <ac:spMkLst>
            <pc:docMk/>
            <pc:sldMk cId="2392139486" sldId="262"/>
            <ac:spMk id="3" creationId="{9C046F5E-303D-42B5-8E0D-3F10CAA48D2D}"/>
          </ac:spMkLst>
        </pc:spChg>
        <pc:spChg chg="del mod">
          <ac:chgData name="Walt Bastron" userId="129f5e72-ad82-4696-aaae-8cd70686891b" providerId="ADAL" clId="{809E0042-0F54-4506-A84A-EA6335D70394}" dt="2021-09-07T17:02:03.740" v="36" actId="478"/>
          <ac:spMkLst>
            <pc:docMk/>
            <pc:sldMk cId="2392139486" sldId="262"/>
            <ac:spMk id="4" creationId="{339B563E-C110-4C55-92D5-D329C0397399}"/>
          </ac:spMkLst>
        </pc:spChg>
        <pc:picChg chg="add mod">
          <ac:chgData name="Walt Bastron" userId="129f5e72-ad82-4696-aaae-8cd70686891b" providerId="ADAL" clId="{809E0042-0F54-4506-A84A-EA6335D70394}" dt="2021-09-07T17:03:10.908" v="42" actId="14100"/>
          <ac:picMkLst>
            <pc:docMk/>
            <pc:sldMk cId="2392139486" sldId="262"/>
            <ac:picMk id="1026" creationId="{A3319174-ABF8-4664-934E-88F5CFF6A6D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orders@ciscocems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2022 CiSCO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CEMS User’s Group</a:t>
            </a:r>
            <a:endParaRPr lang="en-US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Walt Bastron</a:t>
            </a:r>
          </a:p>
          <a:p>
            <a:r>
              <a:rPr lang="en-US" dirty="0"/>
              <a:t>President</a:t>
            </a:r>
          </a:p>
          <a:p>
            <a:r>
              <a:rPr lang="en-US" dirty="0"/>
              <a:t>September 13, 2022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dirty="0">
                <a:latin typeface="+mn-lt"/>
              </a:rPr>
              <a:t>What these two days are all about</a:t>
            </a:r>
            <a:endParaRPr lang="en-US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0" y="1283516"/>
            <a:ext cx="990758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Sharing of ideas (both ours and yours) between each other and with CiSCO personnel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Learning about what is happening at CiSCO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Having industry experts and the EPA here to share some insights and ideas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CiSCO will be listening to all of you about what you want to see in the coming months and years to make our products and services better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Putting a face to a name (both for us and for you)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Getting your questions answered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is the Schedule for Today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8623724" cy="4285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8:00 – 8:15	Greeting and Introduction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What’s New at CiSCO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943600" algn="r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8:15 – 8:30	The Ongoing Supply Chain Issues – What Can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 Expect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943600" algn="r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8:30 – 9:15	</a:t>
            </a:r>
            <a:r>
              <a:rPr lang="en-US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Universal Analyzers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Sample Handling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:15 – 9:45	Analyzer World – What’s New – What Are the Recurring Issues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:45 – 10:00	Break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10:00 – 10:45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Teledyne API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Analyzers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10:45 – 11:15	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CeDAR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Software – What’s New – What’s Coming?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11:15 – 12:00	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 EPA – Charlie Frushour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12:00 – 1:00	Lunch Break (Lunch is Provided)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7597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is the Schedule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8623724" cy="3308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/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1:00 – 1:30	Customer Discussions 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CiSCO Present in the Room</a:t>
            </a:r>
          </a:p>
          <a:p>
            <a:pPr marL="0" marR="0"/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(Requested by Previous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ttendees)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1:30 – 2:00	Regulatory - Minor Mistakes Having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Negative Impact on Data Validation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2:00 – 2:45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O’Brien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Heated Sample Lines</a:t>
            </a:r>
          </a:p>
          <a:p>
            <a:pPr marL="914400" marR="0" indent="-9144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2:45 – 3:00	Configuration Options – Level to Limit, Color Coded Cells, Data Labels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3:00 – 3:15	Break (Sponsored by Air Hygiene)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3:15 –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:00	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Air Hygiene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Stack Testing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4:00 –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:30	Open Q&amp;A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2192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What’s New at CiSCO: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97932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Personnel Changes</a:t>
            </a:r>
          </a:p>
          <a:p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New Project Manager – Jason Radtke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New Analyzer Techs – Chris Eidsvik &amp; Austin Green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New to Engineering – Thomas Esposito-Kelley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New Welders – Jaden Townsend &amp; Emily Horton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New ERP System is Coming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This will affect the look and feel of quotes and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899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4354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What’s New at CiSCO: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646111" y="1317072"/>
            <a:ext cx="97932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Website has more information and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Parts Ordering – </a:t>
            </a:r>
            <a:r>
              <a:rPr lang="en-US" sz="2800" dirty="0">
                <a:hlinkClick r:id="rId2"/>
              </a:rPr>
              <a:t>orders@ciscocems.com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Phone System – How to contact us:</a:t>
            </a:r>
          </a:p>
          <a:p>
            <a:pPr marL="3486150" lvl="7" indent="-285750">
              <a:buFont typeface="Arial" panose="020B0604020202020204" pitchFamily="34" charset="0"/>
              <a:buChar char="•"/>
            </a:pPr>
            <a:r>
              <a:rPr lang="en-US" sz="2800" dirty="0"/>
              <a:t>During the day (303) 790-1000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en-US" sz="2800" dirty="0"/>
              <a:t>Direct lines now listed in email signatures</a:t>
            </a:r>
          </a:p>
          <a:p>
            <a:pPr marL="3486150" lvl="7" indent="-285750">
              <a:buFont typeface="Arial" panose="020B0604020202020204" pitchFamily="34" charset="0"/>
              <a:buChar char="•"/>
            </a:pPr>
            <a:r>
              <a:rPr lang="en-US" sz="2800" dirty="0"/>
              <a:t>After hours (same number but if it is an emergency – select option 4)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234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136</TotalTime>
  <Words>402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logo slide background</vt:lpstr>
      <vt:lpstr>2022 CiSCO CEMS User’s Group</vt:lpstr>
      <vt:lpstr>What these two days are all about</vt:lpstr>
      <vt:lpstr>What is the Schedule for Today</vt:lpstr>
      <vt:lpstr>What is the Schedule</vt:lpstr>
      <vt:lpstr>What’s New at CiSCO:</vt:lpstr>
      <vt:lpstr>What’s New at CiSCO: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Analyzer Issues</dc:title>
  <dc:creator>Sumit Sunthankar</dc:creator>
  <cp:lastModifiedBy>Shane Williams</cp:lastModifiedBy>
  <cp:revision>19</cp:revision>
  <dcterms:created xsi:type="dcterms:W3CDTF">2019-09-05T22:11:01Z</dcterms:created>
  <dcterms:modified xsi:type="dcterms:W3CDTF">2022-09-09T21:38:15Z</dcterms:modified>
</cp:coreProperties>
</file>